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0" r:id="rId2"/>
    <p:sldId id="256" r:id="rId3"/>
    <p:sldId id="351" r:id="rId4"/>
    <p:sldId id="345" r:id="rId5"/>
    <p:sldId id="352" r:id="rId6"/>
    <p:sldId id="347" r:id="rId7"/>
    <p:sldId id="348" r:id="rId8"/>
  </p:sldIdLst>
  <p:sldSz cx="12192000" cy="6858000"/>
  <p:notesSz cx="67405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5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5A36A-77B8-4AD4-9AC6-9BDB68C81A4A}" v="107" dt="2021-05-16T13:44:44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7" autoAdjust="0"/>
    <p:restoredTop sz="68030" autoAdjust="0"/>
  </p:normalViewPr>
  <p:slideViewPr>
    <p:cSldViewPr snapToGrid="0">
      <p:cViewPr varScale="1">
        <p:scale>
          <a:sx n="59" d="100"/>
          <a:sy n="59" d="100"/>
        </p:scale>
        <p:origin x="159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269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6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日野 真介" userId="32f94dfc-dfda-4d4f-95df-8f0b067e1353" providerId="ADAL" clId="{F947CF98-BD4C-4CE6-8097-B37880444079}"/>
    <pc:docChg chg="undo redo custSel addSld delSld modSld sldOrd">
      <pc:chgData name="日野 真介" userId="32f94dfc-dfda-4d4f-95df-8f0b067e1353" providerId="ADAL" clId="{F947CF98-BD4C-4CE6-8097-B37880444079}" dt="2021-04-20T13:45:41.641" v="2083" actId="1076"/>
      <pc:docMkLst>
        <pc:docMk/>
      </pc:docMkLst>
      <pc:sldChg chg="modSp mod">
        <pc:chgData name="日野 真介" userId="32f94dfc-dfda-4d4f-95df-8f0b067e1353" providerId="ADAL" clId="{F947CF98-BD4C-4CE6-8097-B37880444079}" dt="2021-04-20T13:07:06.754" v="1250" actId="20577"/>
        <pc:sldMkLst>
          <pc:docMk/>
          <pc:sldMk cId="2336051961" sldId="259"/>
        </pc:sldMkLst>
        <pc:spChg chg="mod">
          <ac:chgData name="日野 真介" userId="32f94dfc-dfda-4d4f-95df-8f0b067e1353" providerId="ADAL" clId="{F947CF98-BD4C-4CE6-8097-B37880444079}" dt="2021-04-20T13:07:06.754" v="1250" actId="20577"/>
          <ac:spMkLst>
            <pc:docMk/>
            <pc:sldMk cId="2336051961" sldId="259"/>
            <ac:spMk id="6" creationId="{6F45ECF2-11CD-4BA6-8323-6709C364D342}"/>
          </ac:spMkLst>
        </pc:spChg>
      </pc:sldChg>
      <pc:sldChg chg="addSp delSp modSp mod modAnim">
        <pc:chgData name="日野 真介" userId="32f94dfc-dfda-4d4f-95df-8f0b067e1353" providerId="ADAL" clId="{F947CF98-BD4C-4CE6-8097-B37880444079}" dt="2021-04-20T12:41:19.556" v="837"/>
        <pc:sldMkLst>
          <pc:docMk/>
          <pc:sldMk cId="3720669939" sldId="261"/>
        </pc:sldMkLst>
        <pc:grpChg chg="add del mod">
          <ac:chgData name="日野 真介" userId="32f94dfc-dfda-4d4f-95df-8f0b067e1353" providerId="ADAL" clId="{F947CF98-BD4C-4CE6-8097-B37880444079}" dt="2021-04-20T12:40:09.201" v="825" actId="165"/>
          <ac:grpSpMkLst>
            <pc:docMk/>
            <pc:sldMk cId="3720669939" sldId="261"/>
            <ac:grpSpMk id="11" creationId="{1D541DB8-BFA8-4004-9728-196AC2AE1453}"/>
          </ac:grpSpMkLst>
        </pc:grpChg>
        <pc:picChg chg="mod">
          <ac:chgData name="日野 真介" userId="32f94dfc-dfda-4d4f-95df-8f0b067e1353" providerId="ADAL" clId="{F947CF98-BD4C-4CE6-8097-B37880444079}" dt="2021-04-20T12:41:10.225" v="836" actId="1076"/>
          <ac:picMkLst>
            <pc:docMk/>
            <pc:sldMk cId="3720669939" sldId="261"/>
            <ac:picMk id="9" creationId="{0CCA6E7E-22CC-453A-9DC1-04E39F46A603}"/>
          </ac:picMkLst>
        </pc:picChg>
        <pc:picChg chg="del mod topLvl">
          <ac:chgData name="日野 真介" userId="32f94dfc-dfda-4d4f-95df-8f0b067e1353" providerId="ADAL" clId="{F947CF98-BD4C-4CE6-8097-B37880444079}" dt="2021-04-20T12:40:13.207" v="826" actId="478"/>
          <ac:picMkLst>
            <pc:docMk/>
            <pc:sldMk cId="3720669939" sldId="261"/>
            <ac:picMk id="12" creationId="{CE136735-469D-4E89-8CC8-7D5C11CC325E}"/>
          </ac:picMkLst>
        </pc:picChg>
        <pc:picChg chg="del">
          <ac:chgData name="日野 真介" userId="32f94dfc-dfda-4d4f-95df-8f0b067e1353" providerId="ADAL" clId="{F947CF98-BD4C-4CE6-8097-B37880444079}" dt="2021-04-20T12:39:55.591" v="823" actId="478"/>
          <ac:picMkLst>
            <pc:docMk/>
            <pc:sldMk cId="3720669939" sldId="261"/>
            <ac:picMk id="13" creationId="{C6FFCD1F-B2F7-4193-B5AA-02C33F265B18}"/>
          </ac:picMkLst>
        </pc:picChg>
        <pc:picChg chg="mod topLvl">
          <ac:chgData name="日野 真介" userId="32f94dfc-dfda-4d4f-95df-8f0b067e1353" providerId="ADAL" clId="{F947CF98-BD4C-4CE6-8097-B37880444079}" dt="2021-04-20T12:40:26.859" v="828" actId="14100"/>
          <ac:picMkLst>
            <pc:docMk/>
            <pc:sldMk cId="3720669939" sldId="261"/>
            <ac:picMk id="14" creationId="{B3915BB8-6141-413F-AB19-FC838084938F}"/>
          </ac:picMkLst>
        </pc:picChg>
      </pc:sldChg>
      <pc:sldChg chg="addSp delSp modSp mod">
        <pc:chgData name="日野 真介" userId="32f94dfc-dfda-4d4f-95df-8f0b067e1353" providerId="ADAL" clId="{F947CF98-BD4C-4CE6-8097-B37880444079}" dt="2021-04-20T13:23:54.476" v="1546"/>
        <pc:sldMkLst>
          <pc:docMk/>
          <pc:sldMk cId="31779644" sldId="265"/>
        </pc:sldMkLst>
        <pc:spChg chg="mod">
          <ac:chgData name="日野 真介" userId="32f94dfc-dfda-4d4f-95df-8f0b067e1353" providerId="ADAL" clId="{F947CF98-BD4C-4CE6-8097-B37880444079}" dt="2021-04-20T12:44:01.547" v="894" actId="1076"/>
          <ac:spMkLst>
            <pc:docMk/>
            <pc:sldMk cId="31779644" sldId="265"/>
            <ac:spMk id="2" creationId="{00000000-0000-0000-0000-000000000000}"/>
          </ac:spMkLst>
        </pc:spChg>
        <pc:spChg chg="mod">
          <ac:chgData name="日野 真介" userId="32f94dfc-dfda-4d4f-95df-8f0b067e1353" providerId="ADAL" clId="{F947CF98-BD4C-4CE6-8097-B37880444079}" dt="2021-04-20T12:42:47.584" v="865" actId="1076"/>
          <ac:spMkLst>
            <pc:docMk/>
            <pc:sldMk cId="31779644" sldId="265"/>
            <ac:spMk id="3" creationId="{3B23F7F6-191E-4996-9980-E67074C07FD3}"/>
          </ac:spMkLst>
        </pc:spChg>
        <pc:spChg chg="mod">
          <ac:chgData name="日野 真介" userId="32f94dfc-dfda-4d4f-95df-8f0b067e1353" providerId="ADAL" clId="{F947CF98-BD4C-4CE6-8097-B37880444079}" dt="2021-04-20T12:44:16.923" v="897" actId="1076"/>
          <ac:spMkLst>
            <pc:docMk/>
            <pc:sldMk cId="31779644" sldId="265"/>
            <ac:spMk id="4" creationId="{0FC07292-69B8-4405-8062-AD36F90CE05E}"/>
          </ac:spMkLst>
        </pc:spChg>
        <pc:spChg chg="add del mod">
          <ac:chgData name="日野 真介" userId="32f94dfc-dfda-4d4f-95df-8f0b067e1353" providerId="ADAL" clId="{F947CF98-BD4C-4CE6-8097-B37880444079}" dt="2021-04-20T13:23:54.476" v="1546"/>
          <ac:spMkLst>
            <pc:docMk/>
            <pc:sldMk cId="31779644" sldId="265"/>
            <ac:spMk id="18" creationId="{C05A0642-CD10-4E2B-B7EC-25517815CBF0}"/>
          </ac:spMkLst>
        </pc:spChg>
        <pc:spChg chg="mod">
          <ac:chgData name="日野 真介" userId="32f94dfc-dfda-4d4f-95df-8f0b067e1353" providerId="ADAL" clId="{F947CF98-BD4C-4CE6-8097-B37880444079}" dt="2021-04-20T12:44:11.793" v="895" actId="1076"/>
          <ac:spMkLst>
            <pc:docMk/>
            <pc:sldMk cId="31779644" sldId="265"/>
            <ac:spMk id="40" creationId="{600C4D47-3322-4205-AA7A-DA5B6A4FAE55}"/>
          </ac:spMkLst>
        </pc:spChg>
        <pc:spChg chg="mod">
          <ac:chgData name="日野 真介" userId="32f94dfc-dfda-4d4f-95df-8f0b067e1353" providerId="ADAL" clId="{F947CF98-BD4C-4CE6-8097-B37880444079}" dt="2021-04-20T12:43:08.905" v="870" actId="1076"/>
          <ac:spMkLst>
            <pc:docMk/>
            <pc:sldMk cId="31779644" sldId="265"/>
            <ac:spMk id="41" creationId="{57B5CEAA-CD8C-4F36-A9DE-8D122D68AAAB}"/>
          </ac:spMkLst>
        </pc:spChg>
        <pc:spChg chg="mod">
          <ac:chgData name="日野 真介" userId="32f94dfc-dfda-4d4f-95df-8f0b067e1353" providerId="ADAL" clId="{F947CF98-BD4C-4CE6-8097-B37880444079}" dt="2021-04-20T12:43:58.754" v="893" actId="1076"/>
          <ac:spMkLst>
            <pc:docMk/>
            <pc:sldMk cId="31779644" sldId="265"/>
            <ac:spMk id="46" creationId="{B3841B2A-683B-4869-9278-16C39AE35B5E}"/>
          </ac:spMkLst>
        </pc:spChg>
        <pc:spChg chg="mod">
          <ac:chgData name="日野 真介" userId="32f94dfc-dfda-4d4f-95df-8f0b067e1353" providerId="ADAL" clId="{F947CF98-BD4C-4CE6-8097-B37880444079}" dt="2021-04-20T12:43:57.113" v="892" actId="14100"/>
          <ac:spMkLst>
            <pc:docMk/>
            <pc:sldMk cId="31779644" sldId="265"/>
            <ac:spMk id="47" creationId="{FB3D6B7B-9D05-4806-A3C7-357C1EEEF620}"/>
          </ac:spMkLst>
        </pc:spChg>
        <pc:spChg chg="mod">
          <ac:chgData name="日野 真介" userId="32f94dfc-dfda-4d4f-95df-8f0b067e1353" providerId="ADAL" clId="{F947CF98-BD4C-4CE6-8097-B37880444079}" dt="2021-04-20T12:42:45.190" v="864" actId="1076"/>
          <ac:spMkLst>
            <pc:docMk/>
            <pc:sldMk cId="31779644" sldId="265"/>
            <ac:spMk id="48" creationId="{3FE94812-63DA-40F8-BFAF-0E3FF13743C5}"/>
          </ac:spMkLst>
        </pc:spChg>
        <pc:spChg chg="mod">
          <ac:chgData name="日野 真介" userId="32f94dfc-dfda-4d4f-95df-8f0b067e1353" providerId="ADAL" clId="{F947CF98-BD4C-4CE6-8097-B37880444079}" dt="2021-04-20T12:42:43.124" v="863" actId="1076"/>
          <ac:spMkLst>
            <pc:docMk/>
            <pc:sldMk cId="31779644" sldId="265"/>
            <ac:spMk id="49" creationId="{16C9EF7F-AFEB-4AEB-9473-B81A12592BCF}"/>
          </ac:spMkLst>
        </pc:spChg>
        <pc:spChg chg="mod">
          <ac:chgData name="日野 真介" userId="32f94dfc-dfda-4d4f-95df-8f0b067e1353" providerId="ADAL" clId="{F947CF98-BD4C-4CE6-8097-B37880444079}" dt="2021-04-20T12:43:28.075" v="872" actId="1076"/>
          <ac:spMkLst>
            <pc:docMk/>
            <pc:sldMk cId="31779644" sldId="265"/>
            <ac:spMk id="58" creationId="{8E637C83-B4F4-4A2C-A217-1B2048DE3F02}"/>
          </ac:spMkLst>
        </pc:spChg>
        <pc:spChg chg="mod">
          <ac:chgData name="日野 真介" userId="32f94dfc-dfda-4d4f-95df-8f0b067e1353" providerId="ADAL" clId="{F947CF98-BD4C-4CE6-8097-B37880444079}" dt="2021-04-20T12:44:11.793" v="895" actId="1076"/>
          <ac:spMkLst>
            <pc:docMk/>
            <pc:sldMk cId="31779644" sldId="265"/>
            <ac:spMk id="59" creationId="{A304E3F7-35AC-4AEB-8071-60FF2BFFBA79}"/>
          </ac:spMkLst>
        </pc:spChg>
        <pc:picChg chg="del">
          <ac:chgData name="日野 真介" userId="32f94dfc-dfda-4d4f-95df-8f0b067e1353" providerId="ADAL" clId="{F947CF98-BD4C-4CE6-8097-B37880444079}" dt="2021-04-20T12:42:40.047" v="862" actId="478"/>
          <ac:picMkLst>
            <pc:docMk/>
            <pc:sldMk cId="31779644" sldId="265"/>
            <ac:picMk id="5" creationId="{00000000-0000-0000-0000-000000000000}"/>
          </ac:picMkLst>
        </pc:picChg>
        <pc:picChg chg="mod">
          <ac:chgData name="日野 真介" userId="32f94dfc-dfda-4d4f-95df-8f0b067e1353" providerId="ADAL" clId="{F947CF98-BD4C-4CE6-8097-B37880444079}" dt="2021-04-20T12:44:37.167" v="898"/>
          <ac:picMkLst>
            <pc:docMk/>
            <pc:sldMk cId="31779644" sldId="265"/>
            <ac:picMk id="39" creationId="{4705A328-2488-4306-9C1A-C58A1FA348D4}"/>
          </ac:picMkLst>
        </pc:picChg>
        <pc:picChg chg="mod">
          <ac:chgData name="日野 真介" userId="32f94dfc-dfda-4d4f-95df-8f0b067e1353" providerId="ADAL" clId="{F947CF98-BD4C-4CE6-8097-B37880444079}" dt="2021-04-20T12:42:51.602" v="867" actId="1076"/>
          <ac:picMkLst>
            <pc:docMk/>
            <pc:sldMk cId="31779644" sldId="265"/>
            <ac:picMk id="43" creationId="{F8AC2FF9-8C81-4C38-8F42-12A055A11427}"/>
          </ac:picMkLst>
        </pc:picChg>
        <pc:cxnChg chg="mod">
          <ac:chgData name="日野 真介" userId="32f94dfc-dfda-4d4f-95df-8f0b067e1353" providerId="ADAL" clId="{F947CF98-BD4C-4CE6-8097-B37880444079}" dt="2021-04-20T12:43:32.535" v="875" actId="1038"/>
          <ac:cxnSpMkLst>
            <pc:docMk/>
            <pc:sldMk cId="31779644" sldId="265"/>
            <ac:cxnSpMk id="55" creationId="{A8086F02-A051-4740-B688-98DF28EF6DFC}"/>
          </ac:cxnSpMkLst>
        </pc:cxnChg>
        <pc:cxnChg chg="mod">
          <ac:chgData name="日野 真介" userId="32f94dfc-dfda-4d4f-95df-8f0b067e1353" providerId="ADAL" clId="{F947CF98-BD4C-4CE6-8097-B37880444079}" dt="2021-04-20T12:44:11.793" v="895" actId="1076"/>
          <ac:cxnSpMkLst>
            <pc:docMk/>
            <pc:sldMk cId="31779644" sldId="265"/>
            <ac:cxnSpMk id="64" creationId="{6AE37202-C8F6-40B4-A1E6-B726EBDC243B}"/>
          </ac:cxnSpMkLst>
        </pc:cxnChg>
      </pc:sldChg>
      <pc:sldChg chg="addSp delSp modSp mod ord addAnim delAnim modAnim">
        <pc:chgData name="日野 真介" userId="32f94dfc-dfda-4d4f-95df-8f0b067e1353" providerId="ADAL" clId="{F947CF98-BD4C-4CE6-8097-B37880444079}" dt="2021-04-20T13:33:42.650" v="1697"/>
        <pc:sldMkLst>
          <pc:docMk/>
          <pc:sldMk cId="3887770875" sldId="266"/>
        </pc:sldMkLst>
        <pc:spChg chg="del">
          <ac:chgData name="日野 真介" userId="32f94dfc-dfda-4d4f-95df-8f0b067e1353" providerId="ADAL" clId="{F947CF98-BD4C-4CE6-8097-B37880444079}" dt="2021-04-20T13:20:36.684" v="1524" actId="478"/>
          <ac:spMkLst>
            <pc:docMk/>
            <pc:sldMk cId="3887770875" sldId="266"/>
            <ac:spMk id="4" creationId="{0FC07292-69B8-4405-8062-AD36F90CE05E}"/>
          </ac:spMkLst>
        </pc:spChg>
        <pc:spChg chg="del">
          <ac:chgData name="日野 真介" userId="32f94dfc-dfda-4d4f-95df-8f0b067e1353" providerId="ADAL" clId="{F947CF98-BD4C-4CE6-8097-B37880444079}" dt="2021-04-20T13:16:04.023" v="1507" actId="478"/>
          <ac:spMkLst>
            <pc:docMk/>
            <pc:sldMk cId="3887770875" sldId="266"/>
            <ac:spMk id="8" creationId="{66796707-77C1-474A-B58C-A277FA67DC40}"/>
          </ac:spMkLst>
        </pc:spChg>
        <pc:spChg chg="del">
          <ac:chgData name="日野 真介" userId="32f94dfc-dfda-4d4f-95df-8f0b067e1353" providerId="ADAL" clId="{F947CF98-BD4C-4CE6-8097-B37880444079}" dt="2021-04-20T13:16:05.238" v="1508" actId="478"/>
          <ac:spMkLst>
            <pc:docMk/>
            <pc:sldMk cId="3887770875" sldId="266"/>
            <ac:spMk id="9" creationId="{CE8C56A3-E57C-46C2-BA3B-819D88E6F6F4}"/>
          </ac:spMkLst>
        </pc:spChg>
        <pc:spChg chg="del">
          <ac:chgData name="日野 真介" userId="32f94dfc-dfda-4d4f-95df-8f0b067e1353" providerId="ADAL" clId="{F947CF98-BD4C-4CE6-8097-B37880444079}" dt="2021-04-20T13:16:08.087" v="1510" actId="478"/>
          <ac:spMkLst>
            <pc:docMk/>
            <pc:sldMk cId="3887770875" sldId="266"/>
            <ac:spMk id="29" creationId="{727FE8AA-2307-403C-B46D-49E13C996FF6}"/>
          </ac:spMkLst>
        </pc:spChg>
        <pc:spChg chg="del">
          <ac:chgData name="日野 真介" userId="32f94dfc-dfda-4d4f-95df-8f0b067e1353" providerId="ADAL" clId="{F947CF98-BD4C-4CE6-8097-B37880444079}" dt="2021-04-20T13:16:06.367" v="1509" actId="478"/>
          <ac:spMkLst>
            <pc:docMk/>
            <pc:sldMk cId="3887770875" sldId="266"/>
            <ac:spMk id="30" creationId="{5ED7ED53-BAD6-4BC9-A73B-F00FD5FCD310}"/>
          </ac:spMkLst>
        </pc:spChg>
        <pc:picChg chg="add del mod modCrop">
          <ac:chgData name="日野 真介" userId="32f94dfc-dfda-4d4f-95df-8f0b067e1353" providerId="ADAL" clId="{F947CF98-BD4C-4CE6-8097-B37880444079}" dt="2021-04-20T13:31:55.227" v="1671" actId="478"/>
          <ac:picMkLst>
            <pc:docMk/>
            <pc:sldMk cId="3887770875" sldId="266"/>
            <ac:picMk id="3" creationId="{6D170BC9-14DE-4E19-8163-89DDA957107E}"/>
          </ac:picMkLst>
        </pc:picChg>
        <pc:picChg chg="add mod modCrop">
          <ac:chgData name="日野 真介" userId="32f94dfc-dfda-4d4f-95df-8f0b067e1353" providerId="ADAL" clId="{F947CF98-BD4C-4CE6-8097-B37880444079}" dt="2021-04-20T13:32:51.840" v="1688" actId="1076"/>
          <ac:picMkLst>
            <pc:docMk/>
            <pc:sldMk cId="3887770875" sldId="266"/>
            <ac:picMk id="6" creationId="{C449341E-7DEE-4811-A1E6-FBCE277D1830}"/>
          </ac:picMkLst>
        </pc:picChg>
        <pc:picChg chg="add del mod modCrop">
          <ac:chgData name="日野 真介" userId="32f94dfc-dfda-4d4f-95df-8f0b067e1353" providerId="ADAL" clId="{F947CF98-BD4C-4CE6-8097-B37880444079}" dt="2021-04-20T13:20:00.828" v="1522" actId="478"/>
          <ac:picMkLst>
            <pc:docMk/>
            <pc:sldMk cId="3887770875" sldId="266"/>
            <ac:picMk id="10" creationId="{DF375F71-91C4-4402-9483-C004E6E9B728}"/>
          </ac:picMkLst>
        </pc:picChg>
        <pc:picChg chg="add del mod">
          <ac:chgData name="日野 真介" userId="32f94dfc-dfda-4d4f-95df-8f0b067e1353" providerId="ADAL" clId="{F947CF98-BD4C-4CE6-8097-B37880444079}" dt="2021-04-20T13:20:16.033" v="1523" actId="478"/>
          <ac:picMkLst>
            <pc:docMk/>
            <pc:sldMk cId="3887770875" sldId="266"/>
            <ac:picMk id="11" creationId="{E0A56F57-468B-4C0C-B005-F7A8CFDA182C}"/>
          </ac:picMkLst>
        </pc:picChg>
        <pc:picChg chg="add del mod">
          <ac:chgData name="日野 真介" userId="32f94dfc-dfda-4d4f-95df-8f0b067e1353" providerId="ADAL" clId="{F947CF98-BD4C-4CE6-8097-B37880444079}" dt="2021-04-20T13:33:32.405" v="1696" actId="1076"/>
          <ac:picMkLst>
            <pc:docMk/>
            <pc:sldMk cId="3887770875" sldId="266"/>
            <ac:picMk id="14" creationId="{5EC6BDA0-66EA-4E88-95AC-544C1126DCAE}"/>
          </ac:picMkLst>
        </pc:picChg>
        <pc:picChg chg="del mod modCrop">
          <ac:chgData name="日野 真介" userId="32f94dfc-dfda-4d4f-95df-8f0b067e1353" providerId="ADAL" clId="{F947CF98-BD4C-4CE6-8097-B37880444079}" dt="2021-04-20T13:19:59.942" v="1521" actId="478"/>
          <ac:picMkLst>
            <pc:docMk/>
            <pc:sldMk cId="3887770875" sldId="266"/>
            <ac:picMk id="31" creationId="{5A082DB0-DDFB-4E8C-80D9-D7B572075A5B}"/>
          </ac:picMkLst>
        </pc:picChg>
      </pc:sldChg>
      <pc:sldChg chg="addSp delSp modSp mod modAnim">
        <pc:chgData name="日野 真介" userId="32f94dfc-dfda-4d4f-95df-8f0b067e1353" providerId="ADAL" clId="{F947CF98-BD4C-4CE6-8097-B37880444079}" dt="2021-04-20T12:39:30.255" v="821"/>
        <pc:sldMkLst>
          <pc:docMk/>
          <pc:sldMk cId="2113999254" sldId="267"/>
        </pc:sldMkLst>
        <pc:grpChg chg="add mod">
          <ac:chgData name="日野 真介" userId="32f94dfc-dfda-4d4f-95df-8f0b067e1353" providerId="ADAL" clId="{F947CF98-BD4C-4CE6-8097-B37880444079}" dt="2021-04-20T12:39:13.344" v="818" actId="164"/>
          <ac:grpSpMkLst>
            <pc:docMk/>
            <pc:sldMk cId="2113999254" sldId="267"/>
            <ac:grpSpMk id="2" creationId="{0702683F-C3F5-4FFD-9A73-5B960C25FBC4}"/>
          </ac:grpSpMkLst>
        </pc:grpChg>
        <pc:picChg chg="add mod ord">
          <ac:chgData name="日野 真介" userId="32f94dfc-dfda-4d4f-95df-8f0b067e1353" providerId="ADAL" clId="{F947CF98-BD4C-4CE6-8097-B37880444079}" dt="2021-04-20T12:39:17.216" v="819" actId="166"/>
          <ac:picMkLst>
            <pc:docMk/>
            <pc:sldMk cId="2113999254" sldId="267"/>
            <ac:picMk id="9" creationId="{19BDAFB8-2EFF-4F14-888C-BFA7C7C362B2}"/>
          </ac:picMkLst>
        </pc:picChg>
        <pc:picChg chg="add mod modCrop">
          <ac:chgData name="日野 真介" userId="32f94dfc-dfda-4d4f-95df-8f0b067e1353" providerId="ADAL" clId="{F947CF98-BD4C-4CE6-8097-B37880444079}" dt="2021-04-20T12:39:13.344" v="818" actId="164"/>
          <ac:picMkLst>
            <pc:docMk/>
            <pc:sldMk cId="2113999254" sldId="267"/>
            <ac:picMk id="10" creationId="{2C546B90-237F-46FE-88EA-94E3BEBEBA70}"/>
          </ac:picMkLst>
        </pc:picChg>
        <pc:picChg chg="mod modCrop">
          <ac:chgData name="日野 真介" userId="32f94dfc-dfda-4d4f-95df-8f0b067e1353" providerId="ADAL" clId="{F947CF98-BD4C-4CE6-8097-B37880444079}" dt="2021-04-20T12:38:00.772" v="793" actId="732"/>
          <ac:picMkLst>
            <pc:docMk/>
            <pc:sldMk cId="2113999254" sldId="267"/>
            <ac:picMk id="12" creationId="{96379167-B1EC-46A3-A863-28F1C04B7DAA}"/>
          </ac:picMkLst>
        </pc:picChg>
        <pc:picChg chg="del mod">
          <ac:chgData name="日野 真介" userId="32f94dfc-dfda-4d4f-95df-8f0b067e1353" providerId="ADAL" clId="{F947CF98-BD4C-4CE6-8097-B37880444079}" dt="2021-04-20T12:36:44.834" v="781" actId="478"/>
          <ac:picMkLst>
            <pc:docMk/>
            <pc:sldMk cId="2113999254" sldId="267"/>
            <ac:picMk id="13" creationId="{C6FFCD1F-B2F7-4193-B5AA-02C33F265B18}"/>
          </ac:picMkLst>
        </pc:picChg>
      </pc:sldChg>
      <pc:sldChg chg="addSp delSp modSp mod delAnim modAnim">
        <pc:chgData name="日野 真介" userId="32f94dfc-dfda-4d4f-95df-8f0b067e1353" providerId="ADAL" clId="{F947CF98-BD4C-4CE6-8097-B37880444079}" dt="2021-04-20T12:34:09.410" v="761"/>
        <pc:sldMkLst>
          <pc:docMk/>
          <pc:sldMk cId="2569005659" sldId="268"/>
        </pc:sldMkLst>
        <pc:picChg chg="mod">
          <ac:chgData name="日野 真介" userId="32f94dfc-dfda-4d4f-95df-8f0b067e1353" providerId="ADAL" clId="{F947CF98-BD4C-4CE6-8097-B37880444079}" dt="2021-04-20T10:21:28.148" v="484" actId="1076"/>
          <ac:picMkLst>
            <pc:docMk/>
            <pc:sldMk cId="2569005659" sldId="268"/>
            <ac:picMk id="12" creationId="{96379167-B1EC-46A3-A863-28F1C04B7DAA}"/>
          </ac:picMkLst>
        </pc:picChg>
        <pc:picChg chg="del mod">
          <ac:chgData name="日野 真介" userId="32f94dfc-dfda-4d4f-95df-8f0b067e1353" providerId="ADAL" clId="{F947CF98-BD4C-4CE6-8097-B37880444079}" dt="2021-04-20T12:33:07.279" v="748" actId="478"/>
          <ac:picMkLst>
            <pc:docMk/>
            <pc:sldMk cId="2569005659" sldId="268"/>
            <ac:picMk id="13" creationId="{C6FFCD1F-B2F7-4193-B5AA-02C33F265B18}"/>
          </ac:picMkLst>
        </pc:picChg>
        <pc:picChg chg="add mod modCrop">
          <ac:chgData name="日野 真介" userId="32f94dfc-dfda-4d4f-95df-8f0b067e1353" providerId="ADAL" clId="{F947CF98-BD4C-4CE6-8097-B37880444079}" dt="2021-04-20T12:33:53.290" v="758" actId="1076"/>
          <ac:picMkLst>
            <pc:docMk/>
            <pc:sldMk cId="2569005659" sldId="268"/>
            <ac:picMk id="16" creationId="{ECCF10B1-31AA-4E4E-8BCD-5B75935CC804}"/>
          </ac:picMkLst>
        </pc:picChg>
      </pc:sldChg>
      <pc:sldChg chg="addSp delSp modSp mod addAnim delAnim modAnim">
        <pc:chgData name="日野 真介" userId="32f94dfc-dfda-4d4f-95df-8f0b067e1353" providerId="ADAL" clId="{F947CF98-BD4C-4CE6-8097-B37880444079}" dt="2021-04-20T12:36:10.315" v="780" actId="20577"/>
        <pc:sldMkLst>
          <pc:docMk/>
          <pc:sldMk cId="3051353771" sldId="269"/>
        </pc:sldMkLst>
        <pc:spChg chg="mod">
          <ac:chgData name="日野 真介" userId="32f94dfc-dfda-4d4f-95df-8f0b067e1353" providerId="ADAL" clId="{F947CF98-BD4C-4CE6-8097-B37880444079}" dt="2021-04-20T12:36:10.315" v="780" actId="20577"/>
          <ac:spMkLst>
            <pc:docMk/>
            <pc:sldMk cId="3051353771" sldId="269"/>
            <ac:spMk id="4" creationId="{0FC07292-69B8-4405-8062-AD36F90CE05E}"/>
          </ac:spMkLst>
        </pc:spChg>
        <pc:picChg chg="mod">
          <ac:chgData name="日野 真介" userId="32f94dfc-dfda-4d4f-95df-8f0b067e1353" providerId="ADAL" clId="{F947CF98-BD4C-4CE6-8097-B37880444079}" dt="2021-04-20T10:24:38.919" v="522" actId="1076"/>
          <ac:picMkLst>
            <pc:docMk/>
            <pc:sldMk cId="3051353771" sldId="269"/>
            <ac:picMk id="3" creationId="{451929E2-8C36-45CE-BF69-38DEF21940C4}"/>
          </ac:picMkLst>
        </pc:picChg>
        <pc:picChg chg="del mod">
          <ac:chgData name="日野 真介" userId="32f94dfc-dfda-4d4f-95df-8f0b067e1353" providerId="ADAL" clId="{F947CF98-BD4C-4CE6-8097-B37880444079}" dt="2021-04-20T12:34:40.656" v="762" actId="478"/>
          <ac:picMkLst>
            <pc:docMk/>
            <pc:sldMk cId="3051353771" sldId="269"/>
            <ac:picMk id="13" creationId="{C6FFCD1F-B2F7-4193-B5AA-02C33F265B18}"/>
          </ac:picMkLst>
        </pc:picChg>
        <pc:picChg chg="add del mod">
          <ac:chgData name="日野 真介" userId="32f94dfc-dfda-4d4f-95df-8f0b067e1353" providerId="ADAL" clId="{F947CF98-BD4C-4CE6-8097-B37880444079}" dt="2021-04-20T12:34:51.981" v="766" actId="478"/>
          <ac:picMkLst>
            <pc:docMk/>
            <pc:sldMk cId="3051353771" sldId="269"/>
            <ac:picMk id="14" creationId="{A30F9384-F600-42E6-8714-816E940CAA6B}"/>
          </ac:picMkLst>
        </pc:picChg>
        <pc:picChg chg="add del mod">
          <ac:chgData name="日野 真介" userId="32f94dfc-dfda-4d4f-95df-8f0b067e1353" providerId="ADAL" clId="{F947CF98-BD4C-4CE6-8097-B37880444079}" dt="2021-04-20T12:34:45.481" v="764"/>
          <ac:picMkLst>
            <pc:docMk/>
            <pc:sldMk cId="3051353771" sldId="269"/>
            <ac:picMk id="16" creationId="{0BF2419A-F864-4BC2-A32F-E482FF6DA851}"/>
          </ac:picMkLst>
        </pc:picChg>
        <pc:picChg chg="add mod">
          <ac:chgData name="日野 真介" userId="32f94dfc-dfda-4d4f-95df-8f0b067e1353" providerId="ADAL" clId="{F947CF98-BD4C-4CE6-8097-B37880444079}" dt="2021-04-20T12:34:47.632" v="765"/>
          <ac:picMkLst>
            <pc:docMk/>
            <pc:sldMk cId="3051353771" sldId="269"/>
            <ac:picMk id="17" creationId="{BDF9C09B-37FD-4202-BDC2-30AE0E7EE25B}"/>
          </ac:picMkLst>
        </pc:picChg>
        <pc:picChg chg="add mod">
          <ac:chgData name="日野 真介" userId="32f94dfc-dfda-4d4f-95df-8f0b067e1353" providerId="ADAL" clId="{F947CF98-BD4C-4CE6-8097-B37880444079}" dt="2021-04-20T12:35:23.215" v="773" actId="1076"/>
          <ac:picMkLst>
            <pc:docMk/>
            <pc:sldMk cId="3051353771" sldId="269"/>
            <ac:picMk id="18" creationId="{EE69E373-0417-472A-839D-F73A445F0657}"/>
          </ac:picMkLst>
        </pc:picChg>
      </pc:sldChg>
      <pc:sldChg chg="addSp delSp modSp mod modAnim">
        <pc:chgData name="日野 真介" userId="32f94dfc-dfda-4d4f-95df-8f0b067e1353" providerId="ADAL" clId="{F947CF98-BD4C-4CE6-8097-B37880444079}" dt="2021-04-20T12:57:54.928" v="1098"/>
        <pc:sldMkLst>
          <pc:docMk/>
          <pc:sldMk cId="1275955546" sldId="271"/>
        </pc:sldMkLst>
        <pc:grpChg chg="add del mod">
          <ac:chgData name="日野 真介" userId="32f94dfc-dfda-4d4f-95df-8f0b067e1353" providerId="ADAL" clId="{F947CF98-BD4C-4CE6-8097-B37880444079}" dt="2021-04-20T12:40:42.776" v="831" actId="165"/>
          <ac:grpSpMkLst>
            <pc:docMk/>
            <pc:sldMk cId="1275955546" sldId="271"/>
            <ac:grpSpMk id="8" creationId="{B9C7D462-C566-4CDD-A7F0-57640E14615F}"/>
          </ac:grpSpMkLst>
        </pc:grpChg>
        <pc:picChg chg="del">
          <ac:chgData name="日野 真介" userId="32f94dfc-dfda-4d4f-95df-8f0b067e1353" providerId="ADAL" clId="{F947CF98-BD4C-4CE6-8097-B37880444079}" dt="2021-04-20T12:40:37.232" v="829" actId="478"/>
          <ac:picMkLst>
            <pc:docMk/>
            <pc:sldMk cId="1275955546" sldId="271"/>
            <ac:picMk id="9" creationId="{ACCDB0B3-E6CD-4D0B-8C44-E8918841CB31}"/>
          </ac:picMkLst>
        </pc:picChg>
        <pc:picChg chg="del mod topLvl">
          <ac:chgData name="日野 真介" userId="32f94dfc-dfda-4d4f-95df-8f0b067e1353" providerId="ADAL" clId="{F947CF98-BD4C-4CE6-8097-B37880444079}" dt="2021-04-20T12:40:44.783" v="832" actId="478"/>
          <ac:picMkLst>
            <pc:docMk/>
            <pc:sldMk cId="1275955546" sldId="271"/>
            <ac:picMk id="10" creationId="{03E355CB-8757-42C3-947A-A29C3822166D}"/>
          </ac:picMkLst>
        </pc:picChg>
        <pc:picChg chg="mod topLvl">
          <ac:chgData name="日野 真介" userId="32f94dfc-dfda-4d4f-95df-8f0b067e1353" providerId="ADAL" clId="{F947CF98-BD4C-4CE6-8097-B37880444079}" dt="2021-04-20T12:57:42.268" v="1095" actId="1076"/>
          <ac:picMkLst>
            <pc:docMk/>
            <pc:sldMk cId="1275955546" sldId="271"/>
            <ac:picMk id="12" creationId="{9BB51EF5-6668-46A4-86C3-A44EA65F7FBD}"/>
          </ac:picMkLst>
        </pc:picChg>
      </pc:sldChg>
      <pc:sldChg chg="addSp delSp modSp mod modAnim">
        <pc:chgData name="日野 真介" userId="32f94dfc-dfda-4d4f-95df-8f0b067e1353" providerId="ADAL" clId="{F947CF98-BD4C-4CE6-8097-B37880444079}" dt="2021-04-20T13:37:17.080" v="1822"/>
        <pc:sldMkLst>
          <pc:docMk/>
          <pc:sldMk cId="2134589055" sldId="272"/>
        </pc:sldMkLst>
        <pc:picChg chg="mod">
          <ac:chgData name="日野 真介" userId="32f94dfc-dfda-4d4f-95df-8f0b067e1353" providerId="ADAL" clId="{F947CF98-BD4C-4CE6-8097-B37880444079}" dt="2021-04-20T13:00:13.830" v="1162" actId="14100"/>
          <ac:picMkLst>
            <pc:docMk/>
            <pc:sldMk cId="2134589055" sldId="272"/>
            <ac:picMk id="5" creationId="{0C5F578A-54C7-4608-A8FC-0D4FA34D5E06}"/>
          </ac:picMkLst>
        </pc:picChg>
        <pc:picChg chg="del">
          <ac:chgData name="日野 真介" userId="32f94dfc-dfda-4d4f-95df-8f0b067e1353" providerId="ADAL" clId="{F947CF98-BD4C-4CE6-8097-B37880444079}" dt="2021-04-20T12:58:19.733" v="1102" actId="478"/>
          <ac:picMkLst>
            <pc:docMk/>
            <pc:sldMk cId="2134589055" sldId="272"/>
            <ac:picMk id="9" creationId="{ACCDB0B3-E6CD-4D0B-8C44-E8918841CB31}"/>
          </ac:picMkLst>
        </pc:picChg>
        <pc:picChg chg="add mod">
          <ac:chgData name="日野 真介" userId="32f94dfc-dfda-4d4f-95df-8f0b067e1353" providerId="ADAL" clId="{F947CF98-BD4C-4CE6-8097-B37880444079}" dt="2021-04-20T12:58:25.224" v="1104" actId="1076"/>
          <ac:picMkLst>
            <pc:docMk/>
            <pc:sldMk cId="2134589055" sldId="272"/>
            <ac:picMk id="10" creationId="{5886B47C-3D0E-4AAF-94F1-72623175B567}"/>
          </ac:picMkLst>
        </pc:picChg>
      </pc:sldChg>
      <pc:sldChg chg="addSp delSp modSp new mod ord">
        <pc:chgData name="日野 真介" userId="32f94dfc-dfda-4d4f-95df-8f0b067e1353" providerId="ADAL" clId="{F947CF98-BD4C-4CE6-8097-B37880444079}" dt="2021-04-20T10:14:22.375" v="235" actId="1076"/>
        <pc:sldMkLst>
          <pc:docMk/>
          <pc:sldMk cId="53280878" sldId="273"/>
        </pc:sldMkLst>
        <pc:spChg chg="mod">
          <ac:chgData name="日野 真介" userId="32f94dfc-dfda-4d4f-95df-8f0b067e1353" providerId="ADAL" clId="{F947CF98-BD4C-4CE6-8097-B37880444079}" dt="2021-04-20T10:13:26.035" v="166" actId="1076"/>
          <ac:spMkLst>
            <pc:docMk/>
            <pc:sldMk cId="53280878" sldId="273"/>
            <ac:spMk id="2" creationId="{AD8A5A2E-1006-425B-8168-AAC9D49F4C8F}"/>
          </ac:spMkLst>
        </pc:spChg>
        <pc:spChg chg="del">
          <ac:chgData name="日野 真介" userId="32f94dfc-dfda-4d4f-95df-8f0b067e1353" providerId="ADAL" clId="{F947CF98-BD4C-4CE6-8097-B37880444079}" dt="2021-04-20T10:07:57.049" v="41" actId="478"/>
          <ac:spMkLst>
            <pc:docMk/>
            <pc:sldMk cId="53280878" sldId="273"/>
            <ac:spMk id="3" creationId="{0C9E97DD-DCA9-4C95-AC53-D79CFB0A77D5}"/>
          </ac:spMkLst>
        </pc:spChg>
        <pc:spChg chg="add mod">
          <ac:chgData name="日野 真介" userId="32f94dfc-dfda-4d4f-95df-8f0b067e1353" providerId="ADAL" clId="{F947CF98-BD4C-4CE6-8097-B37880444079}" dt="2021-04-20T10:12:17.937" v="146" actId="1076"/>
          <ac:spMkLst>
            <pc:docMk/>
            <pc:sldMk cId="53280878" sldId="273"/>
            <ac:spMk id="4" creationId="{24134C68-40E9-4252-A836-AC9B199DEC23}"/>
          </ac:spMkLst>
        </pc:spChg>
        <pc:spChg chg="add mod">
          <ac:chgData name="日野 真介" userId="32f94dfc-dfda-4d4f-95df-8f0b067e1353" providerId="ADAL" clId="{F947CF98-BD4C-4CE6-8097-B37880444079}" dt="2021-04-20T10:11:55.702" v="129"/>
          <ac:spMkLst>
            <pc:docMk/>
            <pc:sldMk cId="53280878" sldId="273"/>
            <ac:spMk id="5" creationId="{4CA8D770-4296-4B05-B136-D85541FD844C}"/>
          </ac:spMkLst>
        </pc:spChg>
        <pc:spChg chg="add mod">
          <ac:chgData name="日野 真介" userId="32f94dfc-dfda-4d4f-95df-8f0b067e1353" providerId="ADAL" clId="{F947CF98-BD4C-4CE6-8097-B37880444079}" dt="2021-04-20T10:12:32.280" v="149" actId="1076"/>
          <ac:spMkLst>
            <pc:docMk/>
            <pc:sldMk cId="53280878" sldId="273"/>
            <ac:spMk id="6" creationId="{01B69074-74D4-4736-9A33-E534BB91F3D7}"/>
          </ac:spMkLst>
        </pc:spChg>
        <pc:spChg chg="add mod">
          <ac:chgData name="日野 真介" userId="32f94dfc-dfda-4d4f-95df-8f0b067e1353" providerId="ADAL" clId="{F947CF98-BD4C-4CE6-8097-B37880444079}" dt="2021-04-20T10:13:29.107" v="167" actId="1076"/>
          <ac:spMkLst>
            <pc:docMk/>
            <pc:sldMk cId="53280878" sldId="273"/>
            <ac:spMk id="7" creationId="{A95A56C9-B661-42A5-A4D4-8C289E61756F}"/>
          </ac:spMkLst>
        </pc:spChg>
        <pc:spChg chg="add del mod">
          <ac:chgData name="日野 真介" userId="32f94dfc-dfda-4d4f-95df-8f0b067e1353" providerId="ADAL" clId="{F947CF98-BD4C-4CE6-8097-B37880444079}" dt="2021-04-20T10:12:40.587" v="150" actId="478"/>
          <ac:spMkLst>
            <pc:docMk/>
            <pc:sldMk cId="53280878" sldId="273"/>
            <ac:spMk id="8" creationId="{B0BB37C2-55A6-41BB-9F4D-A461AF90DFA1}"/>
          </ac:spMkLst>
        </pc:spChg>
        <pc:spChg chg="add del mod">
          <ac:chgData name="日野 真介" userId="32f94dfc-dfda-4d4f-95df-8f0b067e1353" providerId="ADAL" clId="{F947CF98-BD4C-4CE6-8097-B37880444079}" dt="2021-04-20T10:12:42.124" v="151" actId="478"/>
          <ac:spMkLst>
            <pc:docMk/>
            <pc:sldMk cId="53280878" sldId="273"/>
            <ac:spMk id="9" creationId="{914603C4-CE11-4547-AD3B-9FFD6A498572}"/>
          </ac:spMkLst>
        </pc:spChg>
        <pc:spChg chg="add mod">
          <ac:chgData name="日野 真介" userId="32f94dfc-dfda-4d4f-95df-8f0b067e1353" providerId="ADAL" clId="{F947CF98-BD4C-4CE6-8097-B37880444079}" dt="2021-04-20T10:13:38.712" v="168" actId="1076"/>
          <ac:spMkLst>
            <pc:docMk/>
            <pc:sldMk cId="53280878" sldId="273"/>
            <ac:spMk id="10" creationId="{B5FC0847-91BC-4911-8CBA-74CEC09A6414}"/>
          </ac:spMkLst>
        </pc:spChg>
        <pc:spChg chg="add del mod">
          <ac:chgData name="日野 真介" userId="32f94dfc-dfda-4d4f-95df-8f0b067e1353" providerId="ADAL" clId="{F947CF98-BD4C-4CE6-8097-B37880444079}" dt="2021-04-20T10:12:26.212" v="147" actId="478"/>
          <ac:spMkLst>
            <pc:docMk/>
            <pc:sldMk cId="53280878" sldId="273"/>
            <ac:spMk id="11" creationId="{834224C4-14C1-4BCE-B34F-723AC9F36678}"/>
          </ac:spMkLst>
        </pc:spChg>
        <pc:spChg chg="add mod">
          <ac:chgData name="日野 真介" userId="32f94dfc-dfda-4d4f-95df-8f0b067e1353" providerId="ADAL" clId="{F947CF98-BD4C-4CE6-8097-B37880444079}" dt="2021-04-20T10:12:00.285" v="137"/>
          <ac:spMkLst>
            <pc:docMk/>
            <pc:sldMk cId="53280878" sldId="273"/>
            <ac:spMk id="12" creationId="{0ABBAD36-80C1-43F9-ADBD-2F4E64415AA9}"/>
          </ac:spMkLst>
        </pc:spChg>
        <pc:spChg chg="add mod">
          <ac:chgData name="日野 真介" userId="32f94dfc-dfda-4d4f-95df-8f0b067e1353" providerId="ADAL" clId="{F947CF98-BD4C-4CE6-8097-B37880444079}" dt="2021-04-20T10:14:22.375" v="235" actId="1076"/>
          <ac:spMkLst>
            <pc:docMk/>
            <pc:sldMk cId="53280878" sldId="273"/>
            <ac:spMk id="13" creationId="{41B5B5DD-D952-49E8-ADEE-32693BB8FD4F}"/>
          </ac:spMkLst>
        </pc:spChg>
        <pc:spChg chg="add del mod">
          <ac:chgData name="日野 真介" userId="32f94dfc-dfda-4d4f-95df-8f0b067e1353" providerId="ADAL" clId="{F947CF98-BD4C-4CE6-8097-B37880444079}" dt="2021-04-20T10:12:27.852" v="148" actId="478"/>
          <ac:spMkLst>
            <pc:docMk/>
            <pc:sldMk cId="53280878" sldId="273"/>
            <ac:spMk id="14" creationId="{4DC1790E-B755-4EBC-9E6B-D28D97B30049}"/>
          </ac:spMkLst>
        </pc:spChg>
        <pc:spChg chg="add del mod">
          <ac:chgData name="日野 真介" userId="32f94dfc-dfda-4d4f-95df-8f0b067e1353" providerId="ADAL" clId="{F947CF98-BD4C-4CE6-8097-B37880444079}" dt="2021-04-20T10:12:45.603" v="152" actId="478"/>
          <ac:spMkLst>
            <pc:docMk/>
            <pc:sldMk cId="53280878" sldId="273"/>
            <ac:spMk id="15" creationId="{0667818F-0E7E-4C23-A102-40EB660D5BBA}"/>
          </ac:spMkLst>
        </pc:spChg>
        <pc:spChg chg="add mod">
          <ac:chgData name="日野 真介" userId="32f94dfc-dfda-4d4f-95df-8f0b067e1353" providerId="ADAL" clId="{F947CF98-BD4C-4CE6-8097-B37880444079}" dt="2021-04-20T10:13:13.172" v="161" actId="1076"/>
          <ac:spMkLst>
            <pc:docMk/>
            <pc:sldMk cId="53280878" sldId="273"/>
            <ac:spMk id="16" creationId="{87A32FA9-2DF5-428C-9000-A1426BA0578D}"/>
          </ac:spMkLst>
        </pc:spChg>
        <pc:spChg chg="add mod">
          <ac:chgData name="日野 真介" userId="32f94dfc-dfda-4d4f-95df-8f0b067e1353" providerId="ADAL" clId="{F947CF98-BD4C-4CE6-8097-B37880444079}" dt="2021-04-20T10:13:23.809" v="165" actId="1076"/>
          <ac:spMkLst>
            <pc:docMk/>
            <pc:sldMk cId="53280878" sldId="273"/>
            <ac:spMk id="17" creationId="{DA51FBB7-A99A-4BE6-8ADE-84407AAFCBCF}"/>
          </ac:spMkLst>
        </pc:spChg>
        <pc:spChg chg="add mod">
          <ac:chgData name="日野 真介" userId="32f94dfc-dfda-4d4f-95df-8f0b067e1353" providerId="ADAL" clId="{F947CF98-BD4C-4CE6-8097-B37880444079}" dt="2021-04-20T10:13:18.671" v="164" actId="1076"/>
          <ac:spMkLst>
            <pc:docMk/>
            <pc:sldMk cId="53280878" sldId="273"/>
            <ac:spMk id="18" creationId="{E0444FA4-4DBC-4C06-AF6F-C030723C9F32}"/>
          </ac:spMkLst>
        </pc:spChg>
      </pc:sldChg>
      <pc:sldChg chg="modSp add mod modAnim">
        <pc:chgData name="日野 真介" userId="32f94dfc-dfda-4d4f-95df-8f0b067e1353" providerId="ADAL" clId="{F947CF98-BD4C-4CE6-8097-B37880444079}" dt="2021-04-20T12:05:57.293" v="631" actId="1076"/>
        <pc:sldMkLst>
          <pc:docMk/>
          <pc:sldMk cId="210634418" sldId="274"/>
        </pc:sldMkLst>
        <pc:spChg chg="mod">
          <ac:chgData name="日野 真介" userId="32f94dfc-dfda-4d4f-95df-8f0b067e1353" providerId="ADAL" clId="{F947CF98-BD4C-4CE6-8097-B37880444079}" dt="2021-04-20T12:05:57.293" v="631" actId="1076"/>
          <ac:spMkLst>
            <pc:docMk/>
            <pc:sldMk cId="210634418" sldId="274"/>
            <ac:spMk id="6" creationId="{6F45ECF2-11CD-4BA6-8323-6709C364D342}"/>
          </ac:spMkLst>
        </pc:spChg>
      </pc:sldChg>
      <pc:sldChg chg="add del modAnim">
        <pc:chgData name="日野 真介" userId="32f94dfc-dfda-4d4f-95df-8f0b067e1353" providerId="ADAL" clId="{F947CF98-BD4C-4CE6-8097-B37880444079}" dt="2021-04-20T12:39:47.524" v="822" actId="2696"/>
        <pc:sldMkLst>
          <pc:docMk/>
          <pc:sldMk cId="1223897921" sldId="275"/>
        </pc:sldMkLst>
      </pc:sldChg>
      <pc:sldChg chg="add del">
        <pc:chgData name="日野 真介" userId="32f94dfc-dfda-4d4f-95df-8f0b067e1353" providerId="ADAL" clId="{F947CF98-BD4C-4CE6-8097-B37880444079}" dt="2021-04-20T10:27:48.885" v="547"/>
        <pc:sldMkLst>
          <pc:docMk/>
          <pc:sldMk cId="3689636479" sldId="275"/>
        </pc:sldMkLst>
      </pc:sldChg>
      <pc:sldChg chg="addSp delSp modSp new mod modAnim">
        <pc:chgData name="日野 真介" userId="32f94dfc-dfda-4d4f-95df-8f0b067e1353" providerId="ADAL" clId="{F947CF98-BD4C-4CE6-8097-B37880444079}" dt="2021-04-20T12:16:19.666" v="747" actId="207"/>
        <pc:sldMkLst>
          <pc:docMk/>
          <pc:sldMk cId="3064387753" sldId="276"/>
        </pc:sldMkLst>
        <pc:spChg chg="del">
          <ac:chgData name="日野 真介" userId="32f94dfc-dfda-4d4f-95df-8f0b067e1353" providerId="ADAL" clId="{F947CF98-BD4C-4CE6-8097-B37880444079}" dt="2021-04-20T10:28:49.730" v="559" actId="478"/>
          <ac:spMkLst>
            <pc:docMk/>
            <pc:sldMk cId="3064387753" sldId="276"/>
            <ac:spMk id="2" creationId="{DF70EDDA-F87D-4678-AE28-74F579FE7D53}"/>
          </ac:spMkLst>
        </pc:spChg>
        <pc:spChg chg="del">
          <ac:chgData name="日野 真介" userId="32f94dfc-dfda-4d4f-95df-8f0b067e1353" providerId="ADAL" clId="{F947CF98-BD4C-4CE6-8097-B37880444079}" dt="2021-04-20T10:28:51.450" v="560" actId="478"/>
          <ac:spMkLst>
            <pc:docMk/>
            <pc:sldMk cId="3064387753" sldId="276"/>
            <ac:spMk id="3" creationId="{A1767467-7A26-4F92-BD11-9BA0DC3FC8F1}"/>
          </ac:spMkLst>
        </pc:spChg>
        <pc:spChg chg="add del mod">
          <ac:chgData name="日野 真介" userId="32f94dfc-dfda-4d4f-95df-8f0b067e1353" providerId="ADAL" clId="{F947CF98-BD4C-4CE6-8097-B37880444079}" dt="2021-04-20T12:03:03.547" v="613" actId="478"/>
          <ac:spMkLst>
            <pc:docMk/>
            <pc:sldMk cId="3064387753" sldId="276"/>
            <ac:spMk id="6" creationId="{93AA4406-AAD2-4C49-BEF7-5AFC2097B214}"/>
          </ac:spMkLst>
        </pc:spChg>
        <pc:spChg chg="add mod topLvl">
          <ac:chgData name="日野 真介" userId="32f94dfc-dfda-4d4f-95df-8f0b067e1353" providerId="ADAL" clId="{F947CF98-BD4C-4CE6-8097-B37880444079}" dt="2021-04-20T12:16:19.666" v="747" actId="207"/>
          <ac:spMkLst>
            <pc:docMk/>
            <pc:sldMk cId="3064387753" sldId="276"/>
            <ac:spMk id="7" creationId="{51AE4D19-27AA-4F7C-BE82-77B1D264C46F}"/>
          </ac:spMkLst>
        </pc:spChg>
        <pc:spChg chg="add mod">
          <ac:chgData name="日野 真介" userId="32f94dfc-dfda-4d4f-95df-8f0b067e1353" providerId="ADAL" clId="{F947CF98-BD4C-4CE6-8097-B37880444079}" dt="2021-04-20T12:15:54.419" v="743" actId="1076"/>
          <ac:spMkLst>
            <pc:docMk/>
            <pc:sldMk cId="3064387753" sldId="276"/>
            <ac:spMk id="9" creationId="{99FFB78F-3352-4C60-B457-F6A53AC1F933}"/>
          </ac:spMkLst>
        </pc:spChg>
        <pc:grpChg chg="add del mod">
          <ac:chgData name="日野 真介" userId="32f94dfc-dfda-4d4f-95df-8f0b067e1353" providerId="ADAL" clId="{F947CF98-BD4C-4CE6-8097-B37880444079}" dt="2021-04-20T12:12:30.653" v="651" actId="165"/>
          <ac:grpSpMkLst>
            <pc:docMk/>
            <pc:sldMk cId="3064387753" sldId="276"/>
            <ac:grpSpMk id="8" creationId="{41685492-CA06-4826-985A-8A17780B7AC8}"/>
          </ac:grpSpMkLst>
        </pc:grpChg>
        <pc:picChg chg="add mod topLvl modCrop">
          <ac:chgData name="日野 真介" userId="32f94dfc-dfda-4d4f-95df-8f0b067e1353" providerId="ADAL" clId="{F947CF98-BD4C-4CE6-8097-B37880444079}" dt="2021-04-20T12:14:50.037" v="721"/>
          <ac:picMkLst>
            <pc:docMk/>
            <pc:sldMk cId="3064387753" sldId="276"/>
            <ac:picMk id="5" creationId="{656C0B69-CF3C-4556-94F7-6D9A9DFF3FE3}"/>
          </ac:picMkLst>
        </pc:picChg>
      </pc:sldChg>
      <pc:sldChg chg="addSp delSp modSp add mod modAnim">
        <pc:chgData name="日野 真介" userId="32f94dfc-dfda-4d4f-95df-8f0b067e1353" providerId="ADAL" clId="{F947CF98-BD4C-4CE6-8097-B37880444079}" dt="2021-04-20T13:29:55.443" v="1663" actId="14100"/>
        <pc:sldMkLst>
          <pc:docMk/>
          <pc:sldMk cId="138299723" sldId="277"/>
        </pc:sldMkLst>
        <pc:spChg chg="add mod">
          <ac:chgData name="日野 真介" userId="32f94dfc-dfda-4d4f-95df-8f0b067e1353" providerId="ADAL" clId="{F947CF98-BD4C-4CE6-8097-B37880444079}" dt="2021-04-20T13:29:55.443" v="1663" actId="14100"/>
          <ac:spMkLst>
            <pc:docMk/>
            <pc:sldMk cId="138299723" sldId="277"/>
            <ac:spMk id="24" creationId="{BE799EE9-EE55-43BA-94E0-EFAE9B7F442C}"/>
          </ac:spMkLst>
        </pc:spChg>
        <pc:spChg chg="mod">
          <ac:chgData name="日野 真介" userId="32f94dfc-dfda-4d4f-95df-8f0b067e1353" providerId="ADAL" clId="{F947CF98-BD4C-4CE6-8097-B37880444079}" dt="2021-04-20T13:28:44.531" v="1656" actId="164"/>
          <ac:spMkLst>
            <pc:docMk/>
            <pc:sldMk cId="138299723" sldId="277"/>
            <ac:spMk id="40" creationId="{600C4D47-3322-4205-AA7A-DA5B6A4FAE55}"/>
          </ac:spMkLst>
        </pc:spChg>
        <pc:spChg chg="mod">
          <ac:chgData name="日野 真介" userId="32f94dfc-dfda-4d4f-95df-8f0b067e1353" providerId="ADAL" clId="{F947CF98-BD4C-4CE6-8097-B37880444079}" dt="2021-04-20T13:28:20.639" v="1652" actId="164"/>
          <ac:spMkLst>
            <pc:docMk/>
            <pc:sldMk cId="138299723" sldId="277"/>
            <ac:spMk id="41" creationId="{57B5CEAA-CD8C-4F36-A9DE-8D122D68AAAB}"/>
          </ac:spMkLst>
        </pc:spChg>
        <pc:spChg chg="mod">
          <ac:chgData name="日野 真介" userId="32f94dfc-dfda-4d4f-95df-8f0b067e1353" providerId="ADAL" clId="{F947CF98-BD4C-4CE6-8097-B37880444079}" dt="2021-04-20T13:28:44.531" v="1656" actId="164"/>
          <ac:spMkLst>
            <pc:docMk/>
            <pc:sldMk cId="138299723" sldId="277"/>
            <ac:spMk id="46" creationId="{B3841B2A-683B-4869-9278-16C39AE35B5E}"/>
          </ac:spMkLst>
        </pc:spChg>
        <pc:spChg chg="mod">
          <ac:chgData name="日野 真介" userId="32f94dfc-dfda-4d4f-95df-8f0b067e1353" providerId="ADAL" clId="{F947CF98-BD4C-4CE6-8097-B37880444079}" dt="2021-04-20T13:28:20.639" v="1652" actId="164"/>
          <ac:spMkLst>
            <pc:docMk/>
            <pc:sldMk cId="138299723" sldId="277"/>
            <ac:spMk id="47" creationId="{FB3D6B7B-9D05-4806-A3C7-357C1EEEF620}"/>
          </ac:spMkLst>
        </pc:spChg>
        <pc:spChg chg="mod">
          <ac:chgData name="日野 真介" userId="32f94dfc-dfda-4d4f-95df-8f0b067e1353" providerId="ADAL" clId="{F947CF98-BD4C-4CE6-8097-B37880444079}" dt="2021-04-20T13:28:20.639" v="1652" actId="164"/>
          <ac:spMkLst>
            <pc:docMk/>
            <pc:sldMk cId="138299723" sldId="277"/>
            <ac:spMk id="58" creationId="{8E637C83-B4F4-4A2C-A217-1B2048DE3F02}"/>
          </ac:spMkLst>
        </pc:spChg>
        <pc:spChg chg="mod">
          <ac:chgData name="日野 真介" userId="32f94dfc-dfda-4d4f-95df-8f0b067e1353" providerId="ADAL" clId="{F947CF98-BD4C-4CE6-8097-B37880444079}" dt="2021-04-20T13:28:44.531" v="1656" actId="164"/>
          <ac:spMkLst>
            <pc:docMk/>
            <pc:sldMk cId="138299723" sldId="277"/>
            <ac:spMk id="59" creationId="{A304E3F7-35AC-4AEB-8071-60FF2BFFBA79}"/>
          </ac:spMkLst>
        </pc:spChg>
        <pc:grpChg chg="add mod">
          <ac:chgData name="日野 真介" userId="32f94dfc-dfda-4d4f-95df-8f0b067e1353" providerId="ADAL" clId="{F947CF98-BD4C-4CE6-8097-B37880444079}" dt="2021-04-20T13:28:20.639" v="1652" actId="164"/>
          <ac:grpSpMkLst>
            <pc:docMk/>
            <pc:sldMk cId="138299723" sldId="277"/>
            <ac:grpSpMk id="8" creationId="{376B103A-903F-48A4-824F-BFC06DB02D61}"/>
          </ac:grpSpMkLst>
        </pc:grpChg>
        <pc:grpChg chg="add mod">
          <ac:chgData name="日野 真介" userId="32f94dfc-dfda-4d4f-95df-8f0b067e1353" providerId="ADAL" clId="{F947CF98-BD4C-4CE6-8097-B37880444079}" dt="2021-04-20T13:28:44.531" v="1656" actId="164"/>
          <ac:grpSpMkLst>
            <pc:docMk/>
            <pc:sldMk cId="138299723" sldId="277"/>
            <ac:grpSpMk id="9" creationId="{576B49EF-F632-4B21-8DBD-1473402391CA}"/>
          </ac:grpSpMkLst>
        </pc:grpChg>
        <pc:picChg chg="mod modCrop">
          <ac:chgData name="日野 真介" userId="32f94dfc-dfda-4d4f-95df-8f0b067e1353" providerId="ADAL" clId="{F947CF98-BD4C-4CE6-8097-B37880444079}" dt="2021-04-20T12:50:52.476" v="1017" actId="1076"/>
          <ac:picMkLst>
            <pc:docMk/>
            <pc:sldMk cId="138299723" sldId="277"/>
            <ac:picMk id="5" creationId="{00000000-0000-0000-0000-000000000000}"/>
          </ac:picMkLst>
        </pc:picChg>
        <pc:picChg chg="add del mod">
          <ac:chgData name="日野 真介" userId="32f94dfc-dfda-4d4f-95df-8f0b067e1353" providerId="ADAL" clId="{F947CF98-BD4C-4CE6-8097-B37880444079}" dt="2021-04-20T12:53:15.385" v="1041" actId="478"/>
          <ac:picMkLst>
            <pc:docMk/>
            <pc:sldMk cId="138299723" sldId="277"/>
            <ac:picMk id="18" creationId="{259B2659-356C-4304-971C-532A5356470A}"/>
          </ac:picMkLst>
        </pc:picChg>
        <pc:picChg chg="add mod modCrop">
          <ac:chgData name="日野 真介" userId="32f94dfc-dfda-4d4f-95df-8f0b067e1353" providerId="ADAL" clId="{F947CF98-BD4C-4CE6-8097-B37880444079}" dt="2021-04-20T12:57:07.109" v="1092" actId="1038"/>
          <ac:picMkLst>
            <pc:docMk/>
            <pc:sldMk cId="138299723" sldId="277"/>
            <ac:picMk id="19" creationId="{93997A31-5A87-4C11-832B-3587A209FA56}"/>
          </ac:picMkLst>
        </pc:picChg>
        <pc:picChg chg="add mod modCrop">
          <ac:chgData name="日野 真介" userId="32f94dfc-dfda-4d4f-95df-8f0b067e1353" providerId="ADAL" clId="{F947CF98-BD4C-4CE6-8097-B37880444079}" dt="2021-04-20T12:57:00.288" v="1089" actId="732"/>
          <ac:picMkLst>
            <pc:docMk/>
            <pc:sldMk cId="138299723" sldId="277"/>
            <ac:picMk id="20" creationId="{CA12166B-5611-4B12-AB9D-7C5345099452}"/>
          </ac:picMkLst>
        </pc:picChg>
        <pc:picChg chg="add mod modCrop">
          <ac:chgData name="日野 真介" userId="32f94dfc-dfda-4d4f-95df-8f0b067e1353" providerId="ADAL" clId="{F947CF98-BD4C-4CE6-8097-B37880444079}" dt="2021-04-20T12:51:52.748" v="1031" actId="1076"/>
          <ac:picMkLst>
            <pc:docMk/>
            <pc:sldMk cId="138299723" sldId="277"/>
            <ac:picMk id="21" creationId="{8D9A2F83-F588-4F41-BA92-E96424F117A3}"/>
          </ac:picMkLst>
        </pc:picChg>
        <pc:picChg chg="mod">
          <ac:chgData name="日野 真介" userId="32f94dfc-dfda-4d4f-95df-8f0b067e1353" providerId="ADAL" clId="{F947CF98-BD4C-4CE6-8097-B37880444079}" dt="2021-04-20T13:28:44.531" v="1656" actId="164"/>
          <ac:picMkLst>
            <pc:docMk/>
            <pc:sldMk cId="138299723" sldId="277"/>
            <ac:picMk id="39" creationId="{4705A328-2488-4306-9C1A-C58A1FA348D4}"/>
          </ac:picMkLst>
        </pc:picChg>
        <pc:picChg chg="mod">
          <ac:chgData name="日野 真介" userId="32f94dfc-dfda-4d4f-95df-8f0b067e1353" providerId="ADAL" clId="{F947CF98-BD4C-4CE6-8097-B37880444079}" dt="2021-04-20T13:28:20.639" v="1652" actId="164"/>
          <ac:picMkLst>
            <pc:docMk/>
            <pc:sldMk cId="138299723" sldId="277"/>
            <ac:picMk id="43" creationId="{F8AC2FF9-8C81-4C38-8F42-12A055A11427}"/>
          </ac:picMkLst>
        </pc:picChg>
        <pc:cxnChg chg="add del mod">
          <ac:chgData name="日野 真介" userId="32f94dfc-dfda-4d4f-95df-8f0b067e1353" providerId="ADAL" clId="{F947CF98-BD4C-4CE6-8097-B37880444079}" dt="2021-04-20T12:57:25.823" v="1093" actId="478"/>
          <ac:cxnSpMkLst>
            <pc:docMk/>
            <pc:sldMk cId="138299723" sldId="277"/>
            <ac:cxnSpMk id="7" creationId="{B94E2C5E-DAB8-4531-B136-3137E171DDF4}"/>
          </ac:cxnSpMkLst>
        </pc:cxnChg>
        <pc:cxnChg chg="mod">
          <ac:chgData name="日野 真介" userId="32f94dfc-dfda-4d4f-95df-8f0b067e1353" providerId="ADAL" clId="{F947CF98-BD4C-4CE6-8097-B37880444079}" dt="2021-04-20T13:28:20.639" v="1652" actId="164"/>
          <ac:cxnSpMkLst>
            <pc:docMk/>
            <pc:sldMk cId="138299723" sldId="277"/>
            <ac:cxnSpMk id="55" creationId="{A8086F02-A051-4740-B688-98DF28EF6DFC}"/>
          </ac:cxnSpMkLst>
        </pc:cxnChg>
        <pc:cxnChg chg="mod">
          <ac:chgData name="日野 真介" userId="32f94dfc-dfda-4d4f-95df-8f0b067e1353" providerId="ADAL" clId="{F947CF98-BD4C-4CE6-8097-B37880444079}" dt="2021-04-20T13:28:44.531" v="1656" actId="164"/>
          <ac:cxnSpMkLst>
            <pc:docMk/>
            <pc:sldMk cId="138299723" sldId="277"/>
            <ac:cxnSpMk id="64" creationId="{6AE37202-C8F6-40B4-A1E6-B726EBDC243B}"/>
          </ac:cxnSpMkLst>
        </pc:cxnChg>
      </pc:sldChg>
      <pc:sldChg chg="addSp delSp modSp add del mod">
        <pc:chgData name="日野 真介" userId="32f94dfc-dfda-4d4f-95df-8f0b067e1353" providerId="ADAL" clId="{F947CF98-BD4C-4CE6-8097-B37880444079}" dt="2021-04-20T12:42:30.726" v="860"/>
        <pc:sldMkLst>
          <pc:docMk/>
          <pc:sldMk cId="3539343947" sldId="277"/>
        </pc:sldMkLst>
        <pc:spChg chg="add del">
          <ac:chgData name="日野 真介" userId="32f94dfc-dfda-4d4f-95df-8f0b067e1353" providerId="ADAL" clId="{F947CF98-BD4C-4CE6-8097-B37880444079}" dt="2021-04-20T12:42:28.624" v="856" actId="478"/>
          <ac:spMkLst>
            <pc:docMk/>
            <pc:sldMk cId="3539343947" sldId="277"/>
            <ac:spMk id="2" creationId="{50D10A8A-0FAD-4DB3-8920-E1E538CDC204}"/>
          </ac:spMkLst>
        </pc:spChg>
        <pc:spChg chg="mod">
          <ac:chgData name="日野 真介" userId="32f94dfc-dfda-4d4f-95df-8f0b067e1353" providerId="ADAL" clId="{F947CF98-BD4C-4CE6-8097-B37880444079}" dt="2021-04-20T12:42:29.921" v="859"/>
          <ac:spMkLst>
            <pc:docMk/>
            <pc:sldMk cId="3539343947" sldId="277"/>
            <ac:spMk id="4" creationId="{0FC07292-69B8-4405-8062-AD36F90CE05E}"/>
          </ac:spMkLst>
        </pc:spChg>
        <pc:picChg chg="add del">
          <ac:chgData name="日野 真介" userId="32f94dfc-dfda-4d4f-95df-8f0b067e1353" providerId="ADAL" clId="{F947CF98-BD4C-4CE6-8097-B37880444079}" dt="2021-04-20T12:42:27.631" v="855" actId="478"/>
          <ac:picMkLst>
            <pc:docMk/>
            <pc:sldMk cId="3539343947" sldId="277"/>
            <ac:picMk id="9" creationId="{ED5F1076-8BE3-4140-B306-72C7B0E63588}"/>
          </ac:picMkLst>
        </pc:picChg>
      </pc:sldChg>
      <pc:sldChg chg="addSp delSp modSp add mod ord delAnim modAnim">
        <pc:chgData name="日野 真介" userId="32f94dfc-dfda-4d4f-95df-8f0b067e1353" providerId="ADAL" clId="{F947CF98-BD4C-4CE6-8097-B37880444079}" dt="2021-04-20T13:43:56.966" v="2064"/>
        <pc:sldMkLst>
          <pc:docMk/>
          <pc:sldMk cId="1811798145" sldId="278"/>
        </pc:sldMkLst>
        <pc:picChg chg="mod modCrop">
          <ac:chgData name="日野 真介" userId="32f94dfc-dfda-4d4f-95df-8f0b067e1353" providerId="ADAL" clId="{F947CF98-BD4C-4CE6-8097-B37880444079}" dt="2021-04-20T13:02:54.845" v="1234" actId="732"/>
          <ac:picMkLst>
            <pc:docMk/>
            <pc:sldMk cId="1811798145" sldId="278"/>
            <ac:picMk id="5" creationId="{00000000-0000-0000-0000-000000000000}"/>
          </ac:picMkLst>
        </pc:picChg>
        <pc:picChg chg="del">
          <ac:chgData name="日野 真介" userId="32f94dfc-dfda-4d4f-95df-8f0b067e1353" providerId="ADAL" clId="{F947CF98-BD4C-4CE6-8097-B37880444079}" dt="2021-04-20T13:02:48.126" v="1233" actId="478"/>
          <ac:picMkLst>
            <pc:docMk/>
            <pc:sldMk cId="1811798145" sldId="278"/>
            <ac:picMk id="19" creationId="{93997A31-5A87-4C11-832B-3587A209FA56}"/>
          </ac:picMkLst>
        </pc:picChg>
        <pc:picChg chg="del">
          <ac:chgData name="日野 真介" userId="32f94dfc-dfda-4d4f-95df-8f0b067e1353" providerId="ADAL" clId="{F947CF98-BD4C-4CE6-8097-B37880444079}" dt="2021-04-20T13:02:47.583" v="1232" actId="478"/>
          <ac:picMkLst>
            <pc:docMk/>
            <pc:sldMk cId="1811798145" sldId="278"/>
            <ac:picMk id="20" creationId="{CA12166B-5611-4B12-AB9D-7C5345099452}"/>
          </ac:picMkLst>
        </pc:picChg>
        <pc:picChg chg="del">
          <ac:chgData name="日野 真介" userId="32f94dfc-dfda-4d4f-95df-8f0b067e1353" providerId="ADAL" clId="{F947CF98-BD4C-4CE6-8097-B37880444079}" dt="2021-04-20T13:02:46.905" v="1231" actId="478"/>
          <ac:picMkLst>
            <pc:docMk/>
            <pc:sldMk cId="1811798145" sldId="278"/>
            <ac:picMk id="21" creationId="{8D9A2F83-F588-4F41-BA92-E96424F117A3}"/>
          </ac:picMkLst>
        </pc:picChg>
        <pc:picChg chg="add mod">
          <ac:chgData name="日野 真介" userId="32f94dfc-dfda-4d4f-95df-8f0b067e1353" providerId="ADAL" clId="{F947CF98-BD4C-4CE6-8097-B37880444079}" dt="2021-04-20T13:43:53.397" v="2063" actId="1076"/>
          <ac:picMkLst>
            <pc:docMk/>
            <pc:sldMk cId="1811798145" sldId="278"/>
            <ac:picMk id="22" creationId="{045DA2E2-AF21-4E2D-A596-C2924934FC5D}"/>
          </ac:picMkLst>
        </pc:picChg>
      </pc:sldChg>
      <pc:sldChg chg="delSp modSp add mod">
        <pc:chgData name="日野 真介" userId="32f94dfc-dfda-4d4f-95df-8f0b067e1353" providerId="ADAL" clId="{F947CF98-BD4C-4CE6-8097-B37880444079}" dt="2021-04-20T13:08:40.900" v="1341"/>
        <pc:sldMkLst>
          <pc:docMk/>
          <pc:sldMk cId="1421847361" sldId="281"/>
        </pc:sldMkLst>
        <pc:spChg chg="mod">
          <ac:chgData name="日野 真介" userId="32f94dfc-dfda-4d4f-95df-8f0b067e1353" providerId="ADAL" clId="{F947CF98-BD4C-4CE6-8097-B37880444079}" dt="2021-04-20T13:08:40.900" v="1341"/>
          <ac:spMkLst>
            <pc:docMk/>
            <pc:sldMk cId="1421847361" sldId="281"/>
            <ac:spMk id="4" creationId="{0FC07292-69B8-4405-8062-AD36F90CE05E}"/>
          </ac:spMkLst>
        </pc:spChg>
        <pc:spChg chg="del">
          <ac:chgData name="日野 真介" userId="32f94dfc-dfda-4d4f-95df-8f0b067e1353" providerId="ADAL" clId="{F947CF98-BD4C-4CE6-8097-B37880444079}" dt="2021-04-20T13:07:32.867" v="1281" actId="478"/>
          <ac:spMkLst>
            <pc:docMk/>
            <pc:sldMk cId="1421847361" sldId="281"/>
            <ac:spMk id="6" creationId="{6F45ECF2-11CD-4BA6-8323-6709C364D342}"/>
          </ac:spMkLst>
        </pc:spChg>
      </pc:sldChg>
      <pc:sldChg chg="modSp add mod">
        <pc:chgData name="日野 真介" userId="32f94dfc-dfda-4d4f-95df-8f0b067e1353" providerId="ADAL" clId="{F947CF98-BD4C-4CE6-8097-B37880444079}" dt="2021-04-20T13:09:55.354" v="1392" actId="1076"/>
        <pc:sldMkLst>
          <pc:docMk/>
          <pc:sldMk cId="434955983" sldId="282"/>
        </pc:sldMkLst>
        <pc:spChg chg="mod">
          <ac:chgData name="日野 真介" userId="32f94dfc-dfda-4d4f-95df-8f0b067e1353" providerId="ADAL" clId="{F947CF98-BD4C-4CE6-8097-B37880444079}" dt="2021-04-20T13:09:55.354" v="1392" actId="1076"/>
          <ac:spMkLst>
            <pc:docMk/>
            <pc:sldMk cId="434955983" sldId="282"/>
            <ac:spMk id="4" creationId="{0FC07292-69B8-4405-8062-AD36F90CE05E}"/>
          </ac:spMkLst>
        </pc:spChg>
      </pc:sldChg>
      <pc:sldChg chg="modSp add del mod">
        <pc:chgData name="日野 真介" userId="32f94dfc-dfda-4d4f-95df-8f0b067e1353" providerId="ADAL" clId="{F947CF98-BD4C-4CE6-8097-B37880444079}" dt="2021-04-20T13:09:07.101" v="1344" actId="47"/>
        <pc:sldMkLst>
          <pc:docMk/>
          <pc:sldMk cId="1130030783" sldId="282"/>
        </pc:sldMkLst>
        <pc:spChg chg="mod">
          <ac:chgData name="日野 真介" userId="32f94dfc-dfda-4d4f-95df-8f0b067e1353" providerId="ADAL" clId="{F947CF98-BD4C-4CE6-8097-B37880444079}" dt="2021-04-20T13:09:05.221" v="1343" actId="6549"/>
          <ac:spMkLst>
            <pc:docMk/>
            <pc:sldMk cId="1130030783" sldId="282"/>
            <ac:spMk id="4" creationId="{0FC07292-69B8-4405-8062-AD36F90CE05E}"/>
          </ac:spMkLst>
        </pc:spChg>
      </pc:sldChg>
      <pc:sldChg chg="add">
        <pc:chgData name="日野 真介" userId="32f94dfc-dfda-4d4f-95df-8f0b067e1353" providerId="ADAL" clId="{F947CF98-BD4C-4CE6-8097-B37880444079}" dt="2021-04-20T13:10:07.278" v="1393"/>
        <pc:sldMkLst>
          <pc:docMk/>
          <pc:sldMk cId="2377693459" sldId="283"/>
        </pc:sldMkLst>
      </pc:sldChg>
      <pc:sldChg chg="add ord">
        <pc:chgData name="日野 真介" userId="32f94dfc-dfda-4d4f-95df-8f0b067e1353" providerId="ADAL" clId="{F947CF98-BD4C-4CE6-8097-B37880444079}" dt="2021-04-20T13:10:37.068" v="1397"/>
        <pc:sldMkLst>
          <pc:docMk/>
          <pc:sldMk cId="317418165" sldId="284"/>
        </pc:sldMkLst>
      </pc:sldChg>
      <pc:sldChg chg="add ord">
        <pc:chgData name="日野 真介" userId="32f94dfc-dfda-4d4f-95df-8f0b067e1353" providerId="ADAL" clId="{F947CF98-BD4C-4CE6-8097-B37880444079}" dt="2021-04-20T13:10:38.824" v="1399"/>
        <pc:sldMkLst>
          <pc:docMk/>
          <pc:sldMk cId="3991788861" sldId="285"/>
        </pc:sldMkLst>
      </pc:sldChg>
      <pc:sldChg chg="add">
        <pc:chgData name="日野 真介" userId="32f94dfc-dfda-4d4f-95df-8f0b067e1353" providerId="ADAL" clId="{F947CF98-BD4C-4CE6-8097-B37880444079}" dt="2021-04-20T13:11:04.611" v="1400"/>
        <pc:sldMkLst>
          <pc:docMk/>
          <pc:sldMk cId="3320880844" sldId="286"/>
        </pc:sldMkLst>
      </pc:sldChg>
      <pc:sldChg chg="add">
        <pc:chgData name="日野 真介" userId="32f94dfc-dfda-4d4f-95df-8f0b067e1353" providerId="ADAL" clId="{F947CF98-BD4C-4CE6-8097-B37880444079}" dt="2021-04-20T13:11:04.611" v="1400"/>
        <pc:sldMkLst>
          <pc:docMk/>
          <pc:sldMk cId="3161026229" sldId="287"/>
        </pc:sldMkLst>
      </pc:sldChg>
      <pc:sldChg chg="add">
        <pc:chgData name="日野 真介" userId="32f94dfc-dfda-4d4f-95df-8f0b067e1353" providerId="ADAL" clId="{F947CF98-BD4C-4CE6-8097-B37880444079}" dt="2021-04-20T13:11:41.134" v="1404"/>
        <pc:sldMkLst>
          <pc:docMk/>
          <pc:sldMk cId="2134893926" sldId="288"/>
        </pc:sldMkLst>
      </pc:sldChg>
      <pc:sldChg chg="add">
        <pc:chgData name="日野 真介" userId="32f94dfc-dfda-4d4f-95df-8f0b067e1353" providerId="ADAL" clId="{F947CF98-BD4C-4CE6-8097-B37880444079}" dt="2021-04-20T13:11:41.134" v="1404"/>
        <pc:sldMkLst>
          <pc:docMk/>
          <pc:sldMk cId="230136138" sldId="289"/>
        </pc:sldMkLst>
      </pc:sldChg>
      <pc:sldChg chg="addSp delSp modSp new mod">
        <pc:chgData name="日野 真介" userId="32f94dfc-dfda-4d4f-95df-8f0b067e1353" providerId="ADAL" clId="{F947CF98-BD4C-4CE6-8097-B37880444079}" dt="2021-04-20T13:44:43.597" v="2079" actId="20577"/>
        <pc:sldMkLst>
          <pc:docMk/>
          <pc:sldMk cId="637659648" sldId="290"/>
        </pc:sldMkLst>
        <pc:spChg chg="del">
          <ac:chgData name="日野 真介" userId="32f94dfc-dfda-4d4f-95df-8f0b067e1353" providerId="ADAL" clId="{F947CF98-BD4C-4CE6-8097-B37880444079}" dt="2021-04-20T13:12:34.408" v="1406" actId="478"/>
          <ac:spMkLst>
            <pc:docMk/>
            <pc:sldMk cId="637659648" sldId="290"/>
            <ac:spMk id="2" creationId="{C858E472-A6C2-4461-AEE2-DA735CE8F72B}"/>
          </ac:spMkLst>
        </pc:spChg>
        <pc:spChg chg="del">
          <ac:chgData name="日野 真介" userId="32f94dfc-dfda-4d4f-95df-8f0b067e1353" providerId="ADAL" clId="{F947CF98-BD4C-4CE6-8097-B37880444079}" dt="2021-04-20T13:12:36.025" v="1407" actId="478"/>
          <ac:spMkLst>
            <pc:docMk/>
            <pc:sldMk cId="637659648" sldId="290"/>
            <ac:spMk id="3" creationId="{DB53A5AB-17FA-48B6-A16D-AF95191BA6CB}"/>
          </ac:spMkLst>
        </pc:spChg>
        <pc:spChg chg="add mod">
          <ac:chgData name="日野 真介" userId="32f94dfc-dfda-4d4f-95df-8f0b067e1353" providerId="ADAL" clId="{F947CF98-BD4C-4CE6-8097-B37880444079}" dt="2021-04-20T13:44:43.597" v="2079" actId="20577"/>
          <ac:spMkLst>
            <pc:docMk/>
            <pc:sldMk cId="637659648" sldId="290"/>
            <ac:spMk id="5" creationId="{8DE575A9-C40A-4AD8-BEB6-FC76EFB2DA45}"/>
          </ac:spMkLst>
        </pc:spChg>
        <pc:picChg chg="add mod modCrop">
          <ac:chgData name="日野 真介" userId="32f94dfc-dfda-4d4f-95df-8f0b067e1353" providerId="ADAL" clId="{F947CF98-BD4C-4CE6-8097-B37880444079}" dt="2021-04-20T13:13:01.037" v="1413" actId="14100"/>
          <ac:picMkLst>
            <pc:docMk/>
            <pc:sldMk cId="637659648" sldId="290"/>
            <ac:picMk id="4" creationId="{C0398464-6571-42D8-94CA-7918FD8530AA}"/>
          </ac:picMkLst>
        </pc:picChg>
      </pc:sldChg>
      <pc:sldChg chg="add del">
        <pc:chgData name="日野 真介" userId="32f94dfc-dfda-4d4f-95df-8f0b067e1353" providerId="ADAL" clId="{F947CF98-BD4C-4CE6-8097-B37880444079}" dt="2021-04-20T13:15:45.615" v="1506" actId="47"/>
        <pc:sldMkLst>
          <pc:docMk/>
          <pc:sldMk cId="749586466" sldId="291"/>
        </pc:sldMkLst>
      </pc:sldChg>
      <pc:sldChg chg="add del">
        <pc:chgData name="日野 真介" userId="32f94dfc-dfda-4d4f-95df-8f0b067e1353" providerId="ADAL" clId="{F947CF98-BD4C-4CE6-8097-B37880444079}" dt="2021-04-20T13:45:30.757" v="2081" actId="47"/>
        <pc:sldMkLst>
          <pc:docMk/>
          <pc:sldMk cId="3786459649" sldId="292"/>
        </pc:sldMkLst>
      </pc:sldChg>
      <pc:sldChg chg="delSp modSp add mod">
        <pc:chgData name="日野 真介" userId="32f94dfc-dfda-4d4f-95df-8f0b067e1353" providerId="ADAL" clId="{F947CF98-BD4C-4CE6-8097-B37880444079}" dt="2021-04-20T13:44:36.551" v="2075" actId="20577"/>
        <pc:sldMkLst>
          <pc:docMk/>
          <pc:sldMk cId="2262851604" sldId="293"/>
        </pc:sldMkLst>
        <pc:spChg chg="del">
          <ac:chgData name="日野 真介" userId="32f94dfc-dfda-4d4f-95df-8f0b067e1353" providerId="ADAL" clId="{F947CF98-BD4C-4CE6-8097-B37880444079}" dt="2021-04-20T13:13:47.169" v="1425" actId="478"/>
          <ac:spMkLst>
            <pc:docMk/>
            <pc:sldMk cId="2262851604" sldId="293"/>
            <ac:spMk id="4" creationId="{0FC07292-69B8-4405-8062-AD36F90CE05E}"/>
          </ac:spMkLst>
        </pc:spChg>
        <pc:spChg chg="del">
          <ac:chgData name="日野 真介" userId="32f94dfc-dfda-4d4f-95df-8f0b067e1353" providerId="ADAL" clId="{F947CF98-BD4C-4CE6-8097-B37880444079}" dt="2021-04-20T13:14:00.736" v="1429" actId="478"/>
          <ac:spMkLst>
            <pc:docMk/>
            <pc:sldMk cId="2262851604" sldId="293"/>
            <ac:spMk id="8" creationId="{66796707-77C1-474A-B58C-A277FA67DC40}"/>
          </ac:spMkLst>
        </pc:spChg>
        <pc:spChg chg="del">
          <ac:chgData name="日野 真介" userId="32f94dfc-dfda-4d4f-95df-8f0b067e1353" providerId="ADAL" clId="{F947CF98-BD4C-4CE6-8097-B37880444079}" dt="2021-04-20T13:13:59.624" v="1428" actId="478"/>
          <ac:spMkLst>
            <pc:docMk/>
            <pc:sldMk cId="2262851604" sldId="293"/>
            <ac:spMk id="9" creationId="{CE8C56A3-E57C-46C2-BA3B-819D88E6F6F4}"/>
          </ac:spMkLst>
        </pc:spChg>
        <pc:spChg chg="del">
          <ac:chgData name="日野 真介" userId="32f94dfc-dfda-4d4f-95df-8f0b067e1353" providerId="ADAL" clId="{F947CF98-BD4C-4CE6-8097-B37880444079}" dt="2021-04-20T13:14:07.760" v="1432" actId="478"/>
          <ac:spMkLst>
            <pc:docMk/>
            <pc:sldMk cId="2262851604" sldId="293"/>
            <ac:spMk id="29" creationId="{727FE8AA-2307-403C-B46D-49E13C996FF6}"/>
          </ac:spMkLst>
        </pc:spChg>
        <pc:spChg chg="mod">
          <ac:chgData name="日野 真介" userId="32f94dfc-dfda-4d4f-95df-8f0b067e1353" providerId="ADAL" clId="{F947CF98-BD4C-4CE6-8097-B37880444079}" dt="2021-04-20T13:44:36.551" v="2075" actId="20577"/>
          <ac:spMkLst>
            <pc:docMk/>
            <pc:sldMk cId="2262851604" sldId="293"/>
            <ac:spMk id="30" creationId="{5ED7ED53-BAD6-4BC9-A73B-F00FD5FCD310}"/>
          </ac:spMkLst>
        </pc:spChg>
        <pc:picChg chg="mod modCrop">
          <ac:chgData name="日野 真介" userId="32f94dfc-dfda-4d4f-95df-8f0b067e1353" providerId="ADAL" clId="{F947CF98-BD4C-4CE6-8097-B37880444079}" dt="2021-04-20T13:14:05.941" v="1431" actId="14100"/>
          <ac:picMkLst>
            <pc:docMk/>
            <pc:sldMk cId="2262851604" sldId="293"/>
            <ac:picMk id="31" creationId="{5A082DB0-DDFB-4E8C-80D9-D7B572075A5B}"/>
          </ac:picMkLst>
        </pc:picChg>
      </pc:sldChg>
      <pc:sldChg chg="delSp new del mod">
        <pc:chgData name="日野 真介" userId="32f94dfc-dfda-4d4f-95df-8f0b067e1353" providerId="ADAL" clId="{F947CF98-BD4C-4CE6-8097-B37880444079}" dt="2021-04-20T13:14:45.862" v="1444" actId="47"/>
        <pc:sldMkLst>
          <pc:docMk/>
          <pc:sldMk cId="4060842628" sldId="294"/>
        </pc:sldMkLst>
        <pc:spChg chg="del">
          <ac:chgData name="日野 真介" userId="32f94dfc-dfda-4d4f-95df-8f0b067e1353" providerId="ADAL" clId="{F947CF98-BD4C-4CE6-8097-B37880444079}" dt="2021-04-20T13:14:38.664" v="1442" actId="478"/>
          <ac:spMkLst>
            <pc:docMk/>
            <pc:sldMk cId="4060842628" sldId="294"/>
            <ac:spMk id="2" creationId="{E893A805-9146-46AB-8531-C04AC05EBD0A}"/>
          </ac:spMkLst>
        </pc:spChg>
      </pc:sldChg>
      <pc:sldChg chg="addSp modSp add mod ord modAnim">
        <pc:chgData name="日野 真介" userId="32f94dfc-dfda-4d4f-95df-8f0b067e1353" providerId="ADAL" clId="{F947CF98-BD4C-4CE6-8097-B37880444079}" dt="2021-04-20T13:44:51.065" v="2080" actId="1076"/>
        <pc:sldMkLst>
          <pc:docMk/>
          <pc:sldMk cId="1553149197" sldId="295"/>
        </pc:sldMkLst>
        <pc:spChg chg="add mod">
          <ac:chgData name="日野 真介" userId="32f94dfc-dfda-4d4f-95df-8f0b067e1353" providerId="ADAL" clId="{F947CF98-BD4C-4CE6-8097-B37880444079}" dt="2021-04-20T13:15:39.115" v="1503" actId="1076"/>
          <ac:spMkLst>
            <pc:docMk/>
            <pc:sldMk cId="1553149197" sldId="295"/>
            <ac:spMk id="3" creationId="{62D4055F-C4C2-48EF-8476-8D8CEF61C74B}"/>
          </ac:spMkLst>
        </pc:spChg>
        <pc:spChg chg="mod">
          <ac:chgData name="日野 真介" userId="32f94dfc-dfda-4d4f-95df-8f0b067e1353" providerId="ADAL" clId="{F947CF98-BD4C-4CE6-8097-B37880444079}" dt="2021-04-20T13:44:51.065" v="2080" actId="1076"/>
          <ac:spMkLst>
            <pc:docMk/>
            <pc:sldMk cId="1553149197" sldId="295"/>
            <ac:spMk id="4" creationId="{0FC07292-69B8-4405-8062-AD36F90CE05E}"/>
          </ac:spMkLst>
        </pc:spChg>
      </pc:sldChg>
      <pc:sldChg chg="delSp modSp add mod delAnim modAnim">
        <pc:chgData name="日野 真介" userId="32f94dfc-dfda-4d4f-95df-8f0b067e1353" providerId="ADAL" clId="{F947CF98-BD4C-4CE6-8097-B37880444079}" dt="2021-04-20T13:36:59.015" v="1789"/>
        <pc:sldMkLst>
          <pc:docMk/>
          <pc:sldMk cId="3703092520" sldId="296"/>
        </pc:sldMkLst>
        <pc:spChg chg="del">
          <ac:chgData name="日野 真介" userId="32f94dfc-dfda-4d4f-95df-8f0b067e1353" providerId="ADAL" clId="{F947CF98-BD4C-4CE6-8097-B37880444079}" dt="2021-04-20T13:34:12.189" v="1701" actId="478"/>
          <ac:spMkLst>
            <pc:docMk/>
            <pc:sldMk cId="3703092520" sldId="296"/>
            <ac:spMk id="2" creationId="{152CCDB6-BFB6-46AB-BC6D-C1618A5BE3CE}"/>
          </ac:spMkLst>
        </pc:spChg>
        <pc:spChg chg="del">
          <ac:chgData name="日野 真介" userId="32f94dfc-dfda-4d4f-95df-8f0b067e1353" providerId="ADAL" clId="{F947CF98-BD4C-4CE6-8097-B37880444079}" dt="2021-04-20T13:34:14.100" v="1702" actId="478"/>
          <ac:spMkLst>
            <pc:docMk/>
            <pc:sldMk cId="3703092520" sldId="296"/>
            <ac:spMk id="3" creationId="{48E6B454-9085-4B1C-BEFA-E5D5B1933A52}"/>
          </ac:spMkLst>
        </pc:spChg>
        <pc:spChg chg="del">
          <ac:chgData name="日野 真介" userId="32f94dfc-dfda-4d4f-95df-8f0b067e1353" providerId="ADAL" clId="{F947CF98-BD4C-4CE6-8097-B37880444079}" dt="2021-04-20T13:34:11.333" v="1700" actId="478"/>
          <ac:spMkLst>
            <pc:docMk/>
            <pc:sldMk cId="3703092520" sldId="296"/>
            <ac:spMk id="4" creationId="{0FC07292-69B8-4405-8062-AD36F90CE05E}"/>
          </ac:spMkLst>
        </pc:spChg>
        <pc:spChg chg="del">
          <ac:chgData name="日野 真介" userId="32f94dfc-dfda-4d4f-95df-8f0b067e1353" providerId="ADAL" clId="{F947CF98-BD4C-4CE6-8097-B37880444079}" dt="2021-04-20T13:34:08.052" v="1699" actId="478"/>
          <ac:spMkLst>
            <pc:docMk/>
            <pc:sldMk cId="3703092520" sldId="296"/>
            <ac:spMk id="7" creationId="{16A85F24-4A0C-473D-9648-D1FA37BCD6FF}"/>
          </ac:spMkLst>
        </pc:spChg>
        <pc:picChg chg="mod">
          <ac:chgData name="日野 真介" userId="32f94dfc-dfda-4d4f-95df-8f0b067e1353" providerId="ADAL" clId="{F947CF98-BD4C-4CE6-8097-B37880444079}" dt="2021-04-20T13:36:21.613" v="1780" actId="1076"/>
          <ac:picMkLst>
            <pc:docMk/>
            <pc:sldMk cId="3703092520" sldId="296"/>
            <ac:picMk id="5" creationId="{0C5F578A-54C7-4608-A8FC-0D4FA34D5E06}"/>
          </ac:picMkLst>
        </pc:picChg>
        <pc:picChg chg="mod">
          <ac:chgData name="日野 真介" userId="32f94dfc-dfda-4d4f-95df-8f0b067e1353" providerId="ADAL" clId="{F947CF98-BD4C-4CE6-8097-B37880444079}" dt="2021-04-20T13:36:06.465" v="1776" actId="1076"/>
          <ac:picMkLst>
            <pc:docMk/>
            <pc:sldMk cId="3703092520" sldId="296"/>
            <ac:picMk id="10" creationId="{5886B47C-3D0E-4AAF-94F1-72623175B567}"/>
          </ac:picMkLst>
        </pc:picChg>
      </pc:sldChg>
      <pc:sldChg chg="add modAnim">
        <pc:chgData name="日野 真介" userId="32f94dfc-dfda-4d4f-95df-8f0b067e1353" providerId="ADAL" clId="{F947CF98-BD4C-4CE6-8097-B37880444079}" dt="2021-04-20T13:37:47.641" v="1824"/>
        <pc:sldMkLst>
          <pc:docMk/>
          <pc:sldMk cId="1877598296" sldId="297"/>
        </pc:sldMkLst>
      </pc:sldChg>
      <pc:sldChg chg="modSp add mod">
        <pc:chgData name="日野 真介" userId="32f94dfc-dfda-4d4f-95df-8f0b067e1353" providerId="ADAL" clId="{F947CF98-BD4C-4CE6-8097-B37880444079}" dt="2021-04-20T13:45:41.641" v="2083" actId="1076"/>
        <pc:sldMkLst>
          <pc:docMk/>
          <pc:sldMk cId="1661358806" sldId="298"/>
        </pc:sldMkLst>
        <pc:spChg chg="mod">
          <ac:chgData name="日野 真介" userId="32f94dfc-dfda-4d4f-95df-8f0b067e1353" providerId="ADAL" clId="{F947CF98-BD4C-4CE6-8097-B37880444079}" dt="2021-04-20T13:45:41.641" v="2083" actId="1076"/>
          <ac:spMkLst>
            <pc:docMk/>
            <pc:sldMk cId="1661358806" sldId="298"/>
            <ac:spMk id="3" creationId="{62D4055F-C4C2-48EF-8476-8D8CEF61C74B}"/>
          </ac:spMkLst>
        </pc:spChg>
        <pc:spChg chg="mod">
          <ac:chgData name="日野 真介" userId="32f94dfc-dfda-4d4f-95df-8f0b067e1353" providerId="ADAL" clId="{F947CF98-BD4C-4CE6-8097-B37880444079}" dt="2021-04-20T13:38:17.922" v="1853"/>
          <ac:spMkLst>
            <pc:docMk/>
            <pc:sldMk cId="1661358806" sldId="298"/>
            <ac:spMk id="4" creationId="{0FC07292-69B8-4405-8062-AD36F90CE05E}"/>
          </ac:spMkLst>
        </pc:spChg>
      </pc:sldChg>
      <pc:sldChg chg="add">
        <pc:chgData name="日野 真介" userId="32f94dfc-dfda-4d4f-95df-8f0b067e1353" providerId="ADAL" clId="{F947CF98-BD4C-4CE6-8097-B37880444079}" dt="2021-04-20T13:39:09.421" v="1927"/>
        <pc:sldMkLst>
          <pc:docMk/>
          <pc:sldMk cId="677537742" sldId="299"/>
        </pc:sldMkLst>
      </pc:sldChg>
      <pc:sldChg chg="delSp modSp add mod delAnim">
        <pc:chgData name="日野 真介" userId="32f94dfc-dfda-4d4f-95df-8f0b067e1353" providerId="ADAL" clId="{F947CF98-BD4C-4CE6-8097-B37880444079}" dt="2021-04-20T13:39:45.084" v="1981" actId="1076"/>
        <pc:sldMkLst>
          <pc:docMk/>
          <pc:sldMk cId="1523406848" sldId="300"/>
        </pc:sldMkLst>
        <pc:spChg chg="del">
          <ac:chgData name="日野 真介" userId="32f94dfc-dfda-4d4f-95df-8f0b067e1353" providerId="ADAL" clId="{F947CF98-BD4C-4CE6-8097-B37880444079}" dt="2021-04-20T13:39:39.117" v="1979" actId="478"/>
          <ac:spMkLst>
            <pc:docMk/>
            <pc:sldMk cId="1523406848" sldId="300"/>
            <ac:spMk id="3" creationId="{62D4055F-C4C2-48EF-8476-8D8CEF61C74B}"/>
          </ac:spMkLst>
        </pc:spChg>
        <pc:spChg chg="mod">
          <ac:chgData name="日野 真介" userId="32f94dfc-dfda-4d4f-95df-8f0b067e1353" providerId="ADAL" clId="{F947CF98-BD4C-4CE6-8097-B37880444079}" dt="2021-04-20T13:39:45.084" v="1981" actId="1076"/>
          <ac:spMkLst>
            <pc:docMk/>
            <pc:sldMk cId="1523406848" sldId="300"/>
            <ac:spMk id="4" creationId="{0FC07292-69B8-4405-8062-AD36F90CE05E}"/>
          </ac:spMkLst>
        </pc:spChg>
      </pc:sldChg>
      <pc:sldChg chg="modSp add mod">
        <pc:chgData name="日野 真介" userId="32f94dfc-dfda-4d4f-95df-8f0b067e1353" providerId="ADAL" clId="{F947CF98-BD4C-4CE6-8097-B37880444079}" dt="2021-04-20T13:40:30.008" v="2042" actId="20577"/>
        <pc:sldMkLst>
          <pc:docMk/>
          <pc:sldMk cId="3964290896" sldId="301"/>
        </pc:sldMkLst>
        <pc:spChg chg="mod">
          <ac:chgData name="日野 真介" userId="32f94dfc-dfda-4d4f-95df-8f0b067e1353" providerId="ADAL" clId="{F947CF98-BD4C-4CE6-8097-B37880444079}" dt="2021-04-20T13:40:30.008" v="2042" actId="20577"/>
          <ac:spMkLst>
            <pc:docMk/>
            <pc:sldMk cId="3964290896" sldId="301"/>
            <ac:spMk id="4" creationId="{0FC07292-69B8-4405-8062-AD36F90CE05E}"/>
          </ac:spMkLst>
        </pc:spChg>
      </pc:sldChg>
      <pc:sldChg chg="addSp modSp add mod modAnim">
        <pc:chgData name="日野 真介" userId="32f94dfc-dfda-4d4f-95df-8f0b067e1353" providerId="ADAL" clId="{F947CF98-BD4C-4CE6-8097-B37880444079}" dt="2021-04-20T13:41:18.613" v="2059"/>
        <pc:sldMkLst>
          <pc:docMk/>
          <pc:sldMk cId="1773629907" sldId="302"/>
        </pc:sldMkLst>
        <pc:spChg chg="mod">
          <ac:chgData name="日野 真介" userId="32f94dfc-dfda-4d4f-95df-8f0b067e1353" providerId="ADAL" clId="{F947CF98-BD4C-4CE6-8097-B37880444079}" dt="2021-04-20T13:40:51.269" v="2044" actId="1076"/>
          <ac:spMkLst>
            <pc:docMk/>
            <pc:sldMk cId="1773629907" sldId="302"/>
            <ac:spMk id="5" creationId="{3E746697-4602-44CC-AD19-78131CB25626}"/>
          </ac:spMkLst>
        </pc:spChg>
        <pc:spChg chg="add mod">
          <ac:chgData name="日野 真介" userId="32f94dfc-dfda-4d4f-95df-8f0b067e1353" providerId="ADAL" clId="{F947CF98-BD4C-4CE6-8097-B37880444079}" dt="2021-04-20T13:41:13.710" v="2057" actId="1076"/>
          <ac:spMkLst>
            <pc:docMk/>
            <pc:sldMk cId="1773629907" sldId="302"/>
            <ac:spMk id="7" creationId="{68F9D5AE-E705-46EA-9049-6E767AAA9E55}"/>
          </ac:spMkLst>
        </pc:spChg>
      </pc:sldChg>
    </pc:docChg>
  </pc:docChgLst>
  <pc:docChgLst>
    <pc:chgData name="日野 真介" userId="32f94dfc-dfda-4d4f-95df-8f0b067e1353" providerId="ADAL" clId="{C1B351B4-46BA-4CA6-B9B1-BC3BC402612F}"/>
    <pc:docChg chg="undo redo custSel addSld delSld modSld sldOrd">
      <pc:chgData name="日野 真介" userId="32f94dfc-dfda-4d4f-95df-8f0b067e1353" providerId="ADAL" clId="{C1B351B4-46BA-4CA6-B9B1-BC3BC402612F}" dt="2021-05-05T09:43:49.454" v="5783" actId="20577"/>
      <pc:docMkLst>
        <pc:docMk/>
      </pc:docMkLst>
      <pc:sldChg chg="ord modNotesTx">
        <pc:chgData name="日野 真介" userId="32f94dfc-dfda-4d4f-95df-8f0b067e1353" providerId="ADAL" clId="{C1B351B4-46BA-4CA6-B9B1-BC3BC402612F}" dt="2021-05-05T08:36:16.448" v="3061"/>
        <pc:sldMkLst>
          <pc:docMk/>
          <pc:sldMk cId="3262012513" sldId="256"/>
        </pc:sldMkLst>
      </pc:sldChg>
      <pc:sldChg chg="modSp mod">
        <pc:chgData name="日野 真介" userId="32f94dfc-dfda-4d4f-95df-8f0b067e1353" providerId="ADAL" clId="{C1B351B4-46BA-4CA6-B9B1-BC3BC402612F}" dt="2021-05-05T08:38:14.895" v="3077" actId="1076"/>
        <pc:sldMkLst>
          <pc:docMk/>
          <pc:sldMk cId="2336051961" sldId="259"/>
        </pc:sldMkLst>
        <pc:spChg chg="mod">
          <ac:chgData name="日野 真介" userId="32f94dfc-dfda-4d4f-95df-8f0b067e1353" providerId="ADAL" clId="{C1B351B4-46BA-4CA6-B9B1-BC3BC402612F}" dt="2021-05-05T08:38:14.895" v="3077" actId="1076"/>
          <ac:spMkLst>
            <pc:docMk/>
            <pc:sldMk cId="2336051961" sldId="259"/>
            <ac:spMk id="6" creationId="{6F45ECF2-11CD-4BA6-8323-6709C364D342}"/>
          </ac:spMkLst>
        </pc:spChg>
      </pc:sldChg>
      <pc:sldChg chg="addSp delSp modSp mod modNotesTx">
        <pc:chgData name="日野 真介" userId="32f94dfc-dfda-4d4f-95df-8f0b067e1353" providerId="ADAL" clId="{C1B351B4-46BA-4CA6-B9B1-BC3BC402612F}" dt="2021-05-05T08:33:14.128" v="2820" actId="20577"/>
        <pc:sldMkLst>
          <pc:docMk/>
          <pc:sldMk cId="3720669939" sldId="261"/>
        </pc:sldMkLst>
        <pc:spChg chg="add del mod">
          <ac:chgData name="日野 真介" userId="32f94dfc-dfda-4d4f-95df-8f0b067e1353" providerId="ADAL" clId="{C1B351B4-46BA-4CA6-B9B1-BC3BC402612F}" dt="2021-05-05T06:20:43.365" v="654"/>
          <ac:spMkLst>
            <pc:docMk/>
            <pc:sldMk cId="3720669939" sldId="261"/>
            <ac:spMk id="12" creationId="{9F87F927-4FE5-4C29-B365-44AB7FE41864}"/>
          </ac:spMkLst>
        </pc:spChg>
        <pc:picChg chg="add del mod">
          <ac:chgData name="日野 真介" userId="32f94dfc-dfda-4d4f-95df-8f0b067e1353" providerId="ADAL" clId="{C1B351B4-46BA-4CA6-B9B1-BC3BC402612F}" dt="2021-05-05T06:22:42.732" v="684" actId="478"/>
          <ac:picMkLst>
            <pc:docMk/>
            <pc:sldMk cId="3720669939" sldId="261"/>
            <ac:picMk id="6" creationId="{E9C43379-BE61-411F-A895-19A46CBBE0EC}"/>
          </ac:picMkLst>
        </pc:picChg>
        <pc:picChg chg="add del">
          <ac:chgData name="日野 真介" userId="32f94dfc-dfda-4d4f-95df-8f0b067e1353" providerId="ADAL" clId="{C1B351B4-46BA-4CA6-B9B1-BC3BC402612F}" dt="2021-05-05T06:21:27.966" v="674" actId="478"/>
          <ac:picMkLst>
            <pc:docMk/>
            <pc:sldMk cId="3720669939" sldId="261"/>
            <ac:picMk id="9" creationId="{0CCA6E7E-22CC-453A-9DC1-04E39F46A603}"/>
          </ac:picMkLst>
        </pc:picChg>
        <pc:picChg chg="add del mod">
          <ac:chgData name="日野 真介" userId="32f94dfc-dfda-4d4f-95df-8f0b067e1353" providerId="ADAL" clId="{C1B351B4-46BA-4CA6-B9B1-BC3BC402612F}" dt="2021-05-05T06:20:43.365" v="654"/>
          <ac:picMkLst>
            <pc:docMk/>
            <pc:sldMk cId="3720669939" sldId="261"/>
            <ac:picMk id="11" creationId="{F5956ACD-D82D-4EE1-AD96-B429D0A4B50E}"/>
          </ac:picMkLst>
        </pc:picChg>
      </pc:sldChg>
      <pc:sldChg chg="addSp delSp modSp mod">
        <pc:chgData name="日野 真介" userId="32f94dfc-dfda-4d4f-95df-8f0b067e1353" providerId="ADAL" clId="{C1B351B4-46BA-4CA6-B9B1-BC3BC402612F}" dt="2021-05-05T08:32:35.265" v="2806" actId="14100"/>
        <pc:sldMkLst>
          <pc:docMk/>
          <pc:sldMk cId="3303731475" sldId="262"/>
        </pc:sldMkLst>
        <pc:spChg chg="mod">
          <ac:chgData name="日野 真介" userId="32f94dfc-dfda-4d4f-95df-8f0b067e1353" providerId="ADAL" clId="{C1B351B4-46BA-4CA6-B9B1-BC3BC402612F}" dt="2021-05-05T08:32:32.447" v="2805" actId="14100"/>
          <ac:spMkLst>
            <pc:docMk/>
            <pc:sldMk cId="3303731475" sldId="262"/>
            <ac:spMk id="5" creationId="{60F25796-A8C6-453D-B360-4882E9E01CBD}"/>
          </ac:spMkLst>
        </pc:spChg>
        <pc:spChg chg="mod">
          <ac:chgData name="日野 真介" userId="32f94dfc-dfda-4d4f-95df-8f0b067e1353" providerId="ADAL" clId="{C1B351B4-46BA-4CA6-B9B1-BC3BC402612F}" dt="2021-05-05T08:32:35.265" v="2806" actId="14100"/>
          <ac:spMkLst>
            <pc:docMk/>
            <pc:sldMk cId="3303731475" sldId="262"/>
            <ac:spMk id="6" creationId="{137EBEBA-EE4F-4748-B11A-85AB6FDF7319}"/>
          </ac:spMkLst>
        </pc:spChg>
        <pc:spChg chg="mod">
          <ac:chgData name="日野 真介" userId="32f94dfc-dfda-4d4f-95df-8f0b067e1353" providerId="ADAL" clId="{C1B351B4-46BA-4CA6-B9B1-BC3BC402612F}" dt="2021-05-05T08:32:30.390" v="2804" actId="14100"/>
          <ac:spMkLst>
            <pc:docMk/>
            <pc:sldMk cId="3303731475" sldId="262"/>
            <ac:spMk id="12" creationId="{E290D55E-192E-4C27-8209-C2CC9A44D134}"/>
          </ac:spMkLst>
        </pc:spChg>
        <pc:picChg chg="add del mod">
          <ac:chgData name="日野 真介" userId="32f94dfc-dfda-4d4f-95df-8f0b067e1353" providerId="ADAL" clId="{C1B351B4-46BA-4CA6-B9B1-BC3BC402612F}" dt="2021-05-05T06:30:27.254" v="927" actId="931"/>
          <ac:picMkLst>
            <pc:docMk/>
            <pc:sldMk cId="3303731475" sldId="262"/>
            <ac:picMk id="3" creationId="{2FDDD5E5-DA5A-451C-9E2F-C0C43363FD33}"/>
          </ac:picMkLst>
        </pc:picChg>
        <pc:picChg chg="add mod ord modCrop">
          <ac:chgData name="日野 真介" userId="32f94dfc-dfda-4d4f-95df-8f0b067e1353" providerId="ADAL" clId="{C1B351B4-46BA-4CA6-B9B1-BC3BC402612F}" dt="2021-05-05T08:22:40.316" v="2760" actId="1076"/>
          <ac:picMkLst>
            <pc:docMk/>
            <pc:sldMk cId="3303731475" sldId="262"/>
            <ac:picMk id="9" creationId="{9190594C-FB0E-445B-9358-3A223E80BCCE}"/>
          </ac:picMkLst>
        </pc:picChg>
        <pc:picChg chg="del">
          <ac:chgData name="日野 真介" userId="32f94dfc-dfda-4d4f-95df-8f0b067e1353" providerId="ADAL" clId="{C1B351B4-46BA-4CA6-B9B1-BC3BC402612F}" dt="2021-05-05T08:22:09.563" v="2750" actId="478"/>
          <ac:picMkLst>
            <pc:docMk/>
            <pc:sldMk cId="3303731475" sldId="262"/>
            <ac:picMk id="11" creationId="{54D2AA46-FDE4-4740-A56A-FD5269392863}"/>
          </ac:picMkLst>
        </pc:picChg>
      </pc:sldChg>
      <pc:sldChg chg="modNotesTx">
        <pc:chgData name="日野 真介" userId="32f94dfc-dfda-4d4f-95df-8f0b067e1353" providerId="ADAL" clId="{C1B351B4-46BA-4CA6-B9B1-BC3BC402612F}" dt="2021-05-05T06:53:50.737" v="1504" actId="20577"/>
        <pc:sldMkLst>
          <pc:docMk/>
          <pc:sldMk cId="3342844242" sldId="264"/>
        </pc:sldMkLst>
      </pc:sldChg>
      <pc:sldChg chg="addSp delSp modSp mod modAnim">
        <pc:chgData name="日野 真介" userId="32f94dfc-dfda-4d4f-95df-8f0b067e1353" providerId="ADAL" clId="{C1B351B4-46BA-4CA6-B9B1-BC3BC402612F}" dt="2021-05-05T08:26:45.840" v="2788" actId="478"/>
        <pc:sldMkLst>
          <pc:docMk/>
          <pc:sldMk cId="3887770875" sldId="266"/>
        </pc:sldMkLst>
        <pc:picChg chg="add mod modCrop">
          <ac:chgData name="日野 真介" userId="32f94dfc-dfda-4d4f-95df-8f0b067e1353" providerId="ADAL" clId="{C1B351B4-46BA-4CA6-B9B1-BC3BC402612F}" dt="2021-05-05T08:25:46.200" v="2779" actId="732"/>
          <ac:picMkLst>
            <pc:docMk/>
            <pc:sldMk cId="3887770875" sldId="266"/>
            <ac:picMk id="3" creationId="{14F3609A-8A9F-46D9-B983-9EFEF82DA9E5}"/>
          </ac:picMkLst>
        </pc:picChg>
        <pc:picChg chg="del">
          <ac:chgData name="日野 真介" userId="32f94dfc-dfda-4d4f-95df-8f0b067e1353" providerId="ADAL" clId="{C1B351B4-46BA-4CA6-B9B1-BC3BC402612F}" dt="2021-05-05T08:07:20.840" v="2263" actId="478"/>
          <ac:picMkLst>
            <pc:docMk/>
            <pc:sldMk cId="3887770875" sldId="266"/>
            <ac:picMk id="6" creationId="{C449341E-7DEE-4811-A1E6-FBCE277D1830}"/>
          </ac:picMkLst>
        </pc:picChg>
        <pc:picChg chg="add mod modCrop">
          <ac:chgData name="日野 真介" userId="32f94dfc-dfda-4d4f-95df-8f0b067e1353" providerId="ADAL" clId="{C1B351B4-46BA-4CA6-B9B1-BC3BC402612F}" dt="2021-05-05T08:26:04.849" v="2783" actId="1076"/>
          <ac:picMkLst>
            <pc:docMk/>
            <pc:sldMk cId="3887770875" sldId="266"/>
            <ac:picMk id="7" creationId="{AE902C1A-EBB8-4D3B-BC4E-35D738FF4A14}"/>
          </ac:picMkLst>
        </pc:picChg>
        <pc:picChg chg="del ord">
          <ac:chgData name="日野 真介" userId="32f94dfc-dfda-4d4f-95df-8f0b067e1353" providerId="ADAL" clId="{C1B351B4-46BA-4CA6-B9B1-BC3BC402612F}" dt="2021-05-05T08:26:45.840" v="2788" actId="478"/>
          <ac:picMkLst>
            <pc:docMk/>
            <pc:sldMk cId="3887770875" sldId="266"/>
            <ac:picMk id="14" creationId="{5EC6BDA0-66EA-4E88-95AC-544C1126DCAE}"/>
          </ac:picMkLst>
        </pc:picChg>
      </pc:sldChg>
      <pc:sldChg chg="addSp delSp modSp mod modAnim">
        <pc:chgData name="日野 真介" userId="32f94dfc-dfda-4d4f-95df-8f0b067e1353" providerId="ADAL" clId="{C1B351B4-46BA-4CA6-B9B1-BC3BC402612F}" dt="2021-05-05T07:17:26.191" v="1711" actId="1076"/>
        <pc:sldMkLst>
          <pc:docMk/>
          <pc:sldMk cId="2113999254" sldId="267"/>
        </pc:sldMkLst>
        <pc:grpChg chg="add del mod">
          <ac:chgData name="日野 真介" userId="32f94dfc-dfda-4d4f-95df-8f0b067e1353" providerId="ADAL" clId="{C1B351B4-46BA-4CA6-B9B1-BC3BC402612F}" dt="2021-05-05T07:14:18.918" v="1695" actId="165"/>
          <ac:grpSpMkLst>
            <pc:docMk/>
            <pc:sldMk cId="2113999254" sldId="267"/>
            <ac:grpSpMk id="2" creationId="{0702683F-C3F5-4FFD-9A73-5B960C25FBC4}"/>
          </ac:grpSpMkLst>
        </pc:grpChg>
        <pc:picChg chg="add del mod modCrop">
          <ac:chgData name="日野 真介" userId="32f94dfc-dfda-4d4f-95df-8f0b067e1353" providerId="ADAL" clId="{C1B351B4-46BA-4CA6-B9B1-BC3BC402612F}" dt="2021-05-05T07:14:16.109" v="1693" actId="931"/>
          <ac:picMkLst>
            <pc:docMk/>
            <pc:sldMk cId="2113999254" sldId="267"/>
            <ac:picMk id="5" creationId="{09E7D997-0D01-4C18-A961-93BAE0B73625}"/>
          </ac:picMkLst>
        </pc:picChg>
        <pc:picChg chg="mod topLvl">
          <ac:chgData name="日野 真介" userId="32f94dfc-dfda-4d4f-95df-8f0b067e1353" providerId="ADAL" clId="{C1B351B4-46BA-4CA6-B9B1-BC3BC402612F}" dt="2021-05-05T07:14:18.918" v="1695" actId="165"/>
          <ac:picMkLst>
            <pc:docMk/>
            <pc:sldMk cId="2113999254" sldId="267"/>
            <ac:picMk id="9" creationId="{19BDAFB8-2EFF-4F14-888C-BFA7C7C362B2}"/>
          </ac:picMkLst>
        </pc:picChg>
        <pc:picChg chg="add del mod topLvl modCrop">
          <ac:chgData name="日野 真介" userId="32f94dfc-dfda-4d4f-95df-8f0b067e1353" providerId="ADAL" clId="{C1B351B4-46BA-4CA6-B9B1-BC3BC402612F}" dt="2021-05-05T07:17:26.191" v="1711" actId="1076"/>
          <ac:picMkLst>
            <pc:docMk/>
            <pc:sldMk cId="2113999254" sldId="267"/>
            <ac:picMk id="10" creationId="{2C546B90-237F-46FE-88EA-94E3BEBEBA70}"/>
          </ac:picMkLst>
        </pc:picChg>
        <pc:picChg chg="mod modCrop">
          <ac:chgData name="日野 真介" userId="32f94dfc-dfda-4d4f-95df-8f0b067e1353" providerId="ADAL" clId="{C1B351B4-46BA-4CA6-B9B1-BC3BC402612F}" dt="2021-05-05T07:03:28.967" v="1580" actId="732"/>
          <ac:picMkLst>
            <pc:docMk/>
            <pc:sldMk cId="2113999254" sldId="267"/>
            <ac:picMk id="12" creationId="{96379167-B1EC-46A3-A863-28F1C04B7DAA}"/>
          </ac:picMkLst>
        </pc:picChg>
      </pc:sldChg>
      <pc:sldChg chg="addSp delSp modSp mod delAnim modAnim modNotesTx">
        <pc:chgData name="日野 真介" userId="32f94dfc-dfda-4d4f-95df-8f0b067e1353" providerId="ADAL" clId="{C1B351B4-46BA-4CA6-B9B1-BC3BC402612F}" dt="2021-05-05T08:45:00.624" v="3637" actId="20577"/>
        <pc:sldMkLst>
          <pc:docMk/>
          <pc:sldMk cId="2569005659" sldId="268"/>
        </pc:sldMkLst>
        <pc:spChg chg="del mod">
          <ac:chgData name="日野 真介" userId="32f94dfc-dfda-4d4f-95df-8f0b067e1353" providerId="ADAL" clId="{C1B351B4-46BA-4CA6-B9B1-BC3BC402612F}" dt="2021-05-05T06:07:10.487" v="483" actId="478"/>
          <ac:spMkLst>
            <pc:docMk/>
            <pc:sldMk cId="2569005659" sldId="268"/>
            <ac:spMk id="2" creationId="{00000000-0000-0000-0000-000000000000}"/>
          </ac:spMkLst>
        </pc:spChg>
        <pc:spChg chg="mod ord">
          <ac:chgData name="日野 真介" userId="32f94dfc-dfda-4d4f-95df-8f0b067e1353" providerId="ADAL" clId="{C1B351B4-46BA-4CA6-B9B1-BC3BC402612F}" dt="2021-05-05T06:04:17.712" v="449" actId="1076"/>
          <ac:spMkLst>
            <pc:docMk/>
            <pc:sldMk cId="2569005659" sldId="268"/>
            <ac:spMk id="14" creationId="{D61EA8BC-40F1-4C41-912C-1821C0E88476}"/>
          </ac:spMkLst>
        </pc:spChg>
        <pc:spChg chg="mod ord">
          <ac:chgData name="日野 真介" userId="32f94dfc-dfda-4d4f-95df-8f0b067e1353" providerId="ADAL" clId="{C1B351B4-46BA-4CA6-B9B1-BC3BC402612F}" dt="2021-05-05T06:04:30.381" v="452" actId="14100"/>
          <ac:spMkLst>
            <pc:docMk/>
            <pc:sldMk cId="2569005659" sldId="268"/>
            <ac:spMk id="15" creationId="{765B7BC0-C7A2-4B38-8DDA-07098F8A862D}"/>
          </ac:spMkLst>
        </pc:spChg>
        <pc:picChg chg="del">
          <ac:chgData name="日野 真介" userId="32f94dfc-dfda-4d4f-95df-8f0b067e1353" providerId="ADAL" clId="{C1B351B4-46BA-4CA6-B9B1-BC3BC402612F}" dt="2021-05-05T06:05:27.255" v="460" actId="478"/>
          <ac:picMkLst>
            <pc:docMk/>
            <pc:sldMk cId="2569005659" sldId="268"/>
            <ac:picMk id="10" creationId="{A4E6F290-0D0A-41C3-A374-494806228A28}"/>
          </ac:picMkLst>
        </pc:picChg>
        <pc:picChg chg="del">
          <ac:chgData name="日野 真介" userId="32f94dfc-dfda-4d4f-95df-8f0b067e1353" providerId="ADAL" clId="{C1B351B4-46BA-4CA6-B9B1-BC3BC402612F}" dt="2021-05-05T04:21:45.223" v="406" actId="478"/>
          <ac:picMkLst>
            <pc:docMk/>
            <pc:sldMk cId="2569005659" sldId="268"/>
            <ac:picMk id="12" creationId="{96379167-B1EC-46A3-A863-28F1C04B7DAA}"/>
          </ac:picMkLst>
        </pc:picChg>
        <pc:picChg chg="add mod ord modCrop">
          <ac:chgData name="日野 真介" userId="32f94dfc-dfda-4d4f-95df-8f0b067e1353" providerId="ADAL" clId="{C1B351B4-46BA-4CA6-B9B1-BC3BC402612F}" dt="2021-05-05T06:11:55.184" v="531" actId="1036"/>
          <ac:picMkLst>
            <pc:docMk/>
            <pc:sldMk cId="2569005659" sldId="268"/>
            <ac:picMk id="13" creationId="{58E81D83-B8D3-4841-8A52-11671450EFB1}"/>
          </ac:picMkLst>
        </pc:picChg>
        <pc:picChg chg="ord">
          <ac:chgData name="日野 真介" userId="32f94dfc-dfda-4d4f-95df-8f0b067e1353" providerId="ADAL" clId="{C1B351B4-46BA-4CA6-B9B1-BC3BC402612F}" dt="2021-05-05T06:10:31.039" v="521" actId="166"/>
          <ac:picMkLst>
            <pc:docMk/>
            <pc:sldMk cId="2569005659" sldId="268"/>
            <ac:picMk id="16" creationId="{ECCF10B1-31AA-4E4E-8BCD-5B75935CC804}"/>
          </ac:picMkLst>
        </pc:picChg>
        <pc:picChg chg="add mod ord modCrop">
          <ac:chgData name="日野 真介" userId="32f94dfc-dfda-4d4f-95df-8f0b067e1353" providerId="ADAL" clId="{C1B351B4-46BA-4CA6-B9B1-BC3BC402612F}" dt="2021-05-05T06:11:09.306" v="523" actId="14100"/>
          <ac:picMkLst>
            <pc:docMk/>
            <pc:sldMk cId="2569005659" sldId="268"/>
            <ac:picMk id="17" creationId="{9B3FC31C-D0F1-4AFC-89CC-80B290B5A923}"/>
          </ac:picMkLst>
        </pc:picChg>
        <pc:picChg chg="add mod modCrop">
          <ac:chgData name="日野 真介" userId="32f94dfc-dfda-4d4f-95df-8f0b067e1353" providerId="ADAL" clId="{C1B351B4-46BA-4CA6-B9B1-BC3BC402612F}" dt="2021-05-05T04:22:17.753" v="416" actId="732"/>
          <ac:picMkLst>
            <pc:docMk/>
            <pc:sldMk cId="2569005659" sldId="268"/>
            <ac:picMk id="18" creationId="{1FBD9EDC-7700-44C3-86E6-08A32F426F43}"/>
          </ac:picMkLst>
        </pc:picChg>
        <pc:picChg chg="add del mod ord modCrop">
          <ac:chgData name="日野 真介" userId="32f94dfc-dfda-4d4f-95df-8f0b067e1353" providerId="ADAL" clId="{C1B351B4-46BA-4CA6-B9B1-BC3BC402612F}" dt="2021-05-05T06:07:02.668" v="479" actId="478"/>
          <ac:picMkLst>
            <pc:docMk/>
            <pc:sldMk cId="2569005659" sldId="268"/>
            <ac:picMk id="20" creationId="{44747010-A896-4F1F-9C33-258129911B27}"/>
          </ac:picMkLst>
        </pc:picChg>
        <pc:picChg chg="add mod modCrop">
          <ac:chgData name="日野 真介" userId="32f94dfc-dfda-4d4f-95df-8f0b067e1353" providerId="ADAL" clId="{C1B351B4-46BA-4CA6-B9B1-BC3BC402612F}" dt="2021-05-05T06:13:40.852" v="536" actId="14100"/>
          <ac:picMkLst>
            <pc:docMk/>
            <pc:sldMk cId="2569005659" sldId="268"/>
            <ac:picMk id="22" creationId="{7F414DF2-26BF-4D7A-BAE5-17D058D31F9D}"/>
          </ac:picMkLst>
        </pc:picChg>
      </pc:sldChg>
      <pc:sldChg chg="addSp delSp modSp mod delAnim modAnim modNotesTx">
        <pc:chgData name="日野 真介" userId="32f94dfc-dfda-4d4f-95df-8f0b067e1353" providerId="ADAL" clId="{C1B351B4-46BA-4CA6-B9B1-BC3BC402612F}" dt="2021-05-05T08:57:22.316" v="4366" actId="20577"/>
        <pc:sldMkLst>
          <pc:docMk/>
          <pc:sldMk cId="3051353771" sldId="269"/>
        </pc:sldMkLst>
        <pc:spChg chg="mod">
          <ac:chgData name="日野 真介" userId="32f94dfc-dfda-4d4f-95df-8f0b067e1353" providerId="ADAL" clId="{C1B351B4-46BA-4CA6-B9B1-BC3BC402612F}" dt="2021-05-05T06:55:42.161" v="1513" actId="1076"/>
          <ac:spMkLst>
            <pc:docMk/>
            <pc:sldMk cId="3051353771" sldId="269"/>
            <ac:spMk id="5" creationId="{A706DDAF-9A13-4A38-B22B-B6AA5D91BD27}"/>
          </ac:spMkLst>
        </pc:spChg>
        <pc:spChg chg="mod">
          <ac:chgData name="日野 真介" userId="32f94dfc-dfda-4d4f-95df-8f0b067e1353" providerId="ADAL" clId="{C1B351B4-46BA-4CA6-B9B1-BC3BC402612F}" dt="2021-05-05T06:55:40.033" v="1512" actId="14100"/>
          <ac:spMkLst>
            <pc:docMk/>
            <pc:sldMk cId="3051353771" sldId="269"/>
            <ac:spMk id="9" creationId="{0EDC0365-3227-41E0-946C-8E7ACA0EBE20}"/>
          </ac:spMkLst>
        </pc:spChg>
        <pc:spChg chg="mod">
          <ac:chgData name="日野 真介" userId="32f94dfc-dfda-4d4f-95df-8f0b067e1353" providerId="ADAL" clId="{C1B351B4-46BA-4CA6-B9B1-BC3BC402612F}" dt="2021-05-05T07:02:42.088" v="1579" actId="14100"/>
          <ac:spMkLst>
            <pc:docMk/>
            <pc:sldMk cId="3051353771" sldId="269"/>
            <ac:spMk id="15" creationId="{06B82E41-19DE-41D9-85CD-4F779626213C}"/>
          </ac:spMkLst>
        </pc:spChg>
        <pc:picChg chg="del">
          <ac:chgData name="日野 真介" userId="32f94dfc-dfda-4d4f-95df-8f0b067e1353" providerId="ADAL" clId="{C1B351B4-46BA-4CA6-B9B1-BC3BC402612F}" dt="2021-05-05T06:16:17.257" v="558" actId="478"/>
          <ac:picMkLst>
            <pc:docMk/>
            <pc:sldMk cId="3051353771" sldId="269"/>
            <ac:picMk id="3" creationId="{451929E2-8C36-45CE-BF69-38DEF21940C4}"/>
          </ac:picMkLst>
        </pc:picChg>
        <pc:picChg chg="add mod ord modCrop">
          <ac:chgData name="日野 真介" userId="32f94dfc-dfda-4d4f-95df-8f0b067e1353" providerId="ADAL" clId="{C1B351B4-46BA-4CA6-B9B1-BC3BC402612F}" dt="2021-05-05T06:55:32.725" v="1509" actId="1076"/>
          <ac:picMkLst>
            <pc:docMk/>
            <pc:sldMk cId="3051353771" sldId="269"/>
            <ac:picMk id="6" creationId="{676283DE-0CF3-4886-B61B-CA92B07D407D}"/>
          </ac:picMkLst>
        </pc:picChg>
        <pc:picChg chg="del">
          <ac:chgData name="日野 真介" userId="32f94dfc-dfda-4d4f-95df-8f0b067e1353" providerId="ADAL" clId="{C1B351B4-46BA-4CA6-B9B1-BC3BC402612F}" dt="2021-05-05T06:14:40.485" v="537" actId="478"/>
          <ac:picMkLst>
            <pc:docMk/>
            <pc:sldMk cId="3051353771" sldId="269"/>
            <ac:picMk id="12" creationId="{96379167-B1EC-46A3-A863-28F1C04B7DAA}"/>
          </ac:picMkLst>
        </pc:picChg>
        <pc:picChg chg="add mod ord modCrop">
          <ac:chgData name="日野 真介" userId="32f94dfc-dfda-4d4f-95df-8f0b067e1353" providerId="ADAL" clId="{C1B351B4-46BA-4CA6-B9B1-BC3BC402612F}" dt="2021-05-05T07:02:34.460" v="1578" actId="732"/>
          <ac:picMkLst>
            <pc:docMk/>
            <pc:sldMk cId="3051353771" sldId="269"/>
            <ac:picMk id="13" creationId="{E8D65B26-EC6B-4332-B9D5-6A7C6923FD3F}"/>
          </ac:picMkLst>
        </pc:picChg>
        <pc:picChg chg="mod">
          <ac:chgData name="日野 真介" userId="32f94dfc-dfda-4d4f-95df-8f0b067e1353" providerId="ADAL" clId="{C1B351B4-46BA-4CA6-B9B1-BC3BC402612F}" dt="2021-05-05T06:55:46.819" v="1514" actId="1076"/>
          <ac:picMkLst>
            <pc:docMk/>
            <pc:sldMk cId="3051353771" sldId="269"/>
            <ac:picMk id="17" creationId="{BDF9C09B-37FD-4202-BDC2-30AE0E7EE25B}"/>
          </ac:picMkLst>
        </pc:picChg>
        <pc:picChg chg="mod">
          <ac:chgData name="日野 真介" userId="32f94dfc-dfda-4d4f-95df-8f0b067e1353" providerId="ADAL" clId="{C1B351B4-46BA-4CA6-B9B1-BC3BC402612F}" dt="2021-05-05T08:30:34.638" v="2799" actId="1076"/>
          <ac:picMkLst>
            <pc:docMk/>
            <pc:sldMk cId="3051353771" sldId="269"/>
            <ac:picMk id="18" creationId="{EE69E373-0417-472A-839D-F73A445F0657}"/>
          </ac:picMkLst>
        </pc:picChg>
      </pc:sldChg>
      <pc:sldChg chg="addSp delSp modSp mod modNotesTx">
        <pc:chgData name="日野 真介" userId="32f94dfc-dfda-4d4f-95df-8f0b067e1353" providerId="ADAL" clId="{C1B351B4-46BA-4CA6-B9B1-BC3BC402612F}" dt="2021-05-05T08:53:20.503" v="4045" actId="20577"/>
        <pc:sldMkLst>
          <pc:docMk/>
          <pc:sldMk cId="4196447439" sldId="270"/>
        </pc:sldMkLst>
        <pc:spChg chg="mod">
          <ac:chgData name="日野 真介" userId="32f94dfc-dfda-4d4f-95df-8f0b067e1353" providerId="ADAL" clId="{C1B351B4-46BA-4CA6-B9B1-BC3BC402612F}" dt="2021-05-05T06:20:18.030" v="652" actId="14100"/>
          <ac:spMkLst>
            <pc:docMk/>
            <pc:sldMk cId="4196447439" sldId="270"/>
            <ac:spMk id="2" creationId="{8F58714F-443F-4D80-B316-5E47AB5EA7D4}"/>
          </ac:spMkLst>
        </pc:spChg>
        <pc:picChg chg="add mod ord modCrop">
          <ac:chgData name="日野 真介" userId="32f94dfc-dfda-4d4f-95df-8f0b067e1353" providerId="ADAL" clId="{C1B351B4-46BA-4CA6-B9B1-BC3BC402612F}" dt="2021-05-05T08:31:32.345" v="2802" actId="732"/>
          <ac:picMkLst>
            <pc:docMk/>
            <pc:sldMk cId="4196447439" sldId="270"/>
            <ac:picMk id="5" creationId="{9FAF8C10-6E12-4DBD-9849-D86B69154677}"/>
          </ac:picMkLst>
        </pc:picChg>
        <pc:picChg chg="del">
          <ac:chgData name="日野 真介" userId="32f94dfc-dfda-4d4f-95df-8f0b067e1353" providerId="ADAL" clId="{C1B351B4-46BA-4CA6-B9B1-BC3BC402612F}" dt="2021-05-05T06:19:08.487" v="632" actId="478"/>
          <ac:picMkLst>
            <pc:docMk/>
            <pc:sldMk cId="4196447439" sldId="270"/>
            <ac:picMk id="12" creationId="{96379167-B1EC-46A3-A863-28F1C04B7DAA}"/>
          </ac:picMkLst>
        </pc:picChg>
      </pc:sldChg>
      <pc:sldChg chg="addSp delSp modSp mod modAnim modNotesTx">
        <pc:chgData name="日野 真介" userId="32f94dfc-dfda-4d4f-95df-8f0b067e1353" providerId="ADAL" clId="{C1B351B4-46BA-4CA6-B9B1-BC3BC402612F}" dt="2021-05-05T09:02:06.157" v="4615" actId="20577"/>
        <pc:sldMkLst>
          <pc:docMk/>
          <pc:sldMk cId="1275955546" sldId="271"/>
        </pc:sldMkLst>
        <pc:spChg chg="mod ord">
          <ac:chgData name="日野 真介" userId="32f94dfc-dfda-4d4f-95df-8f0b067e1353" providerId="ADAL" clId="{C1B351B4-46BA-4CA6-B9B1-BC3BC402612F}" dt="2021-05-05T07:58:49.900" v="2169" actId="1036"/>
          <ac:spMkLst>
            <pc:docMk/>
            <pc:sldMk cId="1275955546" sldId="271"/>
            <ac:spMk id="6" creationId="{5BA3D07E-E379-4257-8D38-8B3710CD0EB3}"/>
          </ac:spMkLst>
        </pc:spChg>
        <pc:spChg chg="mod ord">
          <ac:chgData name="日野 真介" userId="32f94dfc-dfda-4d4f-95df-8f0b067e1353" providerId="ADAL" clId="{C1B351B4-46BA-4CA6-B9B1-BC3BC402612F}" dt="2021-05-05T08:03:14.672" v="2203" actId="14100"/>
          <ac:spMkLst>
            <pc:docMk/>
            <pc:sldMk cId="1275955546" sldId="271"/>
            <ac:spMk id="7" creationId="{16A85F24-4A0C-473D-9648-D1FA37BCD6FF}"/>
          </ac:spMkLst>
        </pc:spChg>
        <pc:spChg chg="add mod ord">
          <ac:chgData name="日野 真介" userId="32f94dfc-dfda-4d4f-95df-8f0b067e1353" providerId="ADAL" clId="{C1B351B4-46BA-4CA6-B9B1-BC3BC402612F}" dt="2021-05-05T08:02:13.718" v="2194" actId="164"/>
          <ac:spMkLst>
            <pc:docMk/>
            <pc:sldMk cId="1275955546" sldId="271"/>
            <ac:spMk id="9" creationId="{DC47AAA7-436F-4428-ACE6-322688848D05}"/>
          </ac:spMkLst>
        </pc:spChg>
        <pc:spChg chg="add mod ord">
          <ac:chgData name="日野 真介" userId="32f94dfc-dfda-4d4f-95df-8f0b067e1353" providerId="ADAL" clId="{C1B351B4-46BA-4CA6-B9B1-BC3BC402612F}" dt="2021-05-05T08:01:25.575" v="2190"/>
          <ac:spMkLst>
            <pc:docMk/>
            <pc:sldMk cId="1275955546" sldId="271"/>
            <ac:spMk id="13" creationId="{4FA45BAC-7E38-4B7D-B2E0-BCA6B27AFBF7}"/>
          </ac:spMkLst>
        </pc:spChg>
        <pc:grpChg chg="add mod ord">
          <ac:chgData name="日野 真介" userId="32f94dfc-dfda-4d4f-95df-8f0b067e1353" providerId="ADAL" clId="{C1B351B4-46BA-4CA6-B9B1-BC3BC402612F}" dt="2021-05-05T08:02:13.718" v="2194" actId="164"/>
          <ac:grpSpMkLst>
            <pc:docMk/>
            <pc:sldMk cId="1275955546" sldId="271"/>
            <ac:grpSpMk id="8" creationId="{C99513ED-BE8C-41D1-AA98-7E377E745344}"/>
          </ac:grpSpMkLst>
        </pc:grpChg>
        <pc:grpChg chg="add mod">
          <ac:chgData name="日野 真介" userId="32f94dfc-dfda-4d4f-95df-8f0b067e1353" providerId="ADAL" clId="{C1B351B4-46BA-4CA6-B9B1-BC3BC402612F}" dt="2021-05-05T08:02:13.718" v="2194" actId="164"/>
          <ac:grpSpMkLst>
            <pc:docMk/>
            <pc:sldMk cId="1275955546" sldId="271"/>
            <ac:grpSpMk id="14" creationId="{EA0DD327-4FD5-4B44-934D-07E827548BE3}"/>
          </ac:grpSpMkLst>
        </pc:grpChg>
        <pc:picChg chg="add mod ord modCrop">
          <ac:chgData name="日野 真介" userId="32f94dfc-dfda-4d4f-95df-8f0b067e1353" providerId="ADAL" clId="{C1B351B4-46BA-4CA6-B9B1-BC3BC402612F}" dt="2021-05-05T07:58:40.457" v="2159" actId="1076"/>
          <ac:picMkLst>
            <pc:docMk/>
            <pc:sldMk cId="1275955546" sldId="271"/>
            <ac:picMk id="3" creationId="{67AC2C6D-A66F-4614-A8CD-82E4A01E60B8}"/>
          </ac:picMkLst>
        </pc:picChg>
        <pc:picChg chg="del">
          <ac:chgData name="日野 真介" userId="32f94dfc-dfda-4d4f-95df-8f0b067e1353" providerId="ADAL" clId="{C1B351B4-46BA-4CA6-B9B1-BC3BC402612F}" dt="2021-05-05T07:50:17.401" v="2046" actId="478"/>
          <ac:picMkLst>
            <pc:docMk/>
            <pc:sldMk cId="1275955546" sldId="271"/>
            <ac:picMk id="5" creationId="{0C5F578A-54C7-4608-A8FC-0D4FA34D5E06}"/>
          </ac:picMkLst>
        </pc:picChg>
        <pc:picChg chg="add mod modCrop">
          <ac:chgData name="日野 真介" userId="32f94dfc-dfda-4d4f-95df-8f0b067e1353" providerId="ADAL" clId="{C1B351B4-46BA-4CA6-B9B1-BC3BC402612F}" dt="2021-05-05T08:01:56.330" v="2193" actId="732"/>
          <ac:picMkLst>
            <pc:docMk/>
            <pc:sldMk cId="1275955546" sldId="271"/>
            <ac:picMk id="10" creationId="{29E155B8-84E6-4961-A0D3-627677FA9344}"/>
          </ac:picMkLst>
        </pc:picChg>
        <pc:picChg chg="mod ord">
          <ac:chgData name="日野 真介" userId="32f94dfc-dfda-4d4f-95df-8f0b067e1353" providerId="ADAL" clId="{C1B351B4-46BA-4CA6-B9B1-BC3BC402612F}" dt="2021-05-05T08:02:22.779" v="2196" actId="166"/>
          <ac:picMkLst>
            <pc:docMk/>
            <pc:sldMk cId="1275955546" sldId="271"/>
            <ac:picMk id="12" creationId="{9BB51EF5-6668-46A4-86C3-A44EA65F7FBD}"/>
          </ac:picMkLst>
        </pc:picChg>
      </pc:sldChg>
      <pc:sldChg chg="modSp modAnim">
        <pc:chgData name="日野 真介" userId="32f94dfc-dfda-4d4f-95df-8f0b067e1353" providerId="ADAL" clId="{C1B351B4-46BA-4CA6-B9B1-BC3BC402612F}" dt="2021-05-05T08:38:39.693" v="3086" actId="20577"/>
        <pc:sldMkLst>
          <pc:docMk/>
          <pc:sldMk cId="210634418" sldId="274"/>
        </pc:sldMkLst>
        <pc:spChg chg="mod">
          <ac:chgData name="日野 真介" userId="32f94dfc-dfda-4d4f-95df-8f0b067e1353" providerId="ADAL" clId="{C1B351B4-46BA-4CA6-B9B1-BC3BC402612F}" dt="2021-05-05T08:38:39.693" v="3086" actId="20577"/>
          <ac:spMkLst>
            <pc:docMk/>
            <pc:sldMk cId="210634418" sldId="274"/>
            <ac:spMk id="6" creationId="{6F45ECF2-11CD-4BA6-8323-6709C364D342}"/>
          </ac:spMkLst>
        </pc:spChg>
      </pc:sldChg>
      <pc:sldChg chg="modSp mod">
        <pc:chgData name="日野 真介" userId="32f94dfc-dfda-4d4f-95df-8f0b067e1353" providerId="ADAL" clId="{C1B351B4-46BA-4CA6-B9B1-BC3BC402612F}" dt="2021-05-05T08:38:55.817" v="3100" actId="20577"/>
        <pc:sldMkLst>
          <pc:docMk/>
          <pc:sldMk cId="3064387753" sldId="276"/>
        </pc:sldMkLst>
        <pc:spChg chg="mod">
          <ac:chgData name="日野 真介" userId="32f94dfc-dfda-4d4f-95df-8f0b067e1353" providerId="ADAL" clId="{C1B351B4-46BA-4CA6-B9B1-BC3BC402612F}" dt="2021-05-05T08:38:55.817" v="3100" actId="20577"/>
          <ac:spMkLst>
            <pc:docMk/>
            <pc:sldMk cId="3064387753" sldId="276"/>
            <ac:spMk id="9" creationId="{99FFB78F-3352-4C60-B457-F6A53AC1F933}"/>
          </ac:spMkLst>
        </pc:spChg>
      </pc:sldChg>
      <pc:sldChg chg="addSp delSp modSp mod delAnim modAnim modNotesTx">
        <pc:chgData name="日野 真介" userId="32f94dfc-dfda-4d4f-95df-8f0b067e1353" providerId="ADAL" clId="{C1B351B4-46BA-4CA6-B9B1-BC3BC402612F}" dt="2021-05-05T09:00:59.627" v="4526" actId="20577"/>
        <pc:sldMkLst>
          <pc:docMk/>
          <pc:sldMk cId="138299723" sldId="277"/>
        </pc:sldMkLst>
        <pc:spChg chg="mod">
          <ac:chgData name="日野 真介" userId="32f94dfc-dfda-4d4f-95df-8f0b067e1353" providerId="ADAL" clId="{C1B351B4-46BA-4CA6-B9B1-BC3BC402612F}" dt="2021-05-05T07:36:22.253" v="1864" actId="20577"/>
          <ac:spMkLst>
            <pc:docMk/>
            <pc:sldMk cId="138299723" sldId="277"/>
            <ac:spMk id="2" creationId="{00000000-0000-0000-0000-000000000000}"/>
          </ac:spMkLst>
        </pc:spChg>
        <pc:spChg chg="mod">
          <ac:chgData name="日野 真介" userId="32f94dfc-dfda-4d4f-95df-8f0b067e1353" providerId="ADAL" clId="{C1B351B4-46BA-4CA6-B9B1-BC3BC402612F}" dt="2021-05-05T07:22:52.042" v="1743" actId="1076"/>
          <ac:spMkLst>
            <pc:docMk/>
            <pc:sldMk cId="138299723" sldId="277"/>
            <ac:spMk id="24" creationId="{BE799EE9-EE55-43BA-94E0-EFAE9B7F442C}"/>
          </ac:spMkLst>
        </pc:spChg>
        <pc:spChg chg="add mod">
          <ac:chgData name="日野 真介" userId="32f94dfc-dfda-4d4f-95df-8f0b067e1353" providerId="ADAL" clId="{C1B351B4-46BA-4CA6-B9B1-BC3BC402612F}" dt="2021-05-05T07:43:38.614" v="2008" actId="14100"/>
          <ac:spMkLst>
            <pc:docMk/>
            <pc:sldMk cId="138299723" sldId="277"/>
            <ac:spMk id="33" creationId="{8F31DC3F-7E01-4EB9-A123-7771222E8F58}"/>
          </ac:spMkLst>
        </pc:spChg>
        <pc:spChg chg="mod">
          <ac:chgData name="日野 真介" userId="32f94dfc-dfda-4d4f-95df-8f0b067e1353" providerId="ADAL" clId="{C1B351B4-46BA-4CA6-B9B1-BC3BC402612F}" dt="2021-05-05T07:36:27.310" v="1868" actId="20577"/>
          <ac:spMkLst>
            <pc:docMk/>
            <pc:sldMk cId="138299723" sldId="277"/>
            <ac:spMk id="40" creationId="{600C4D47-3322-4205-AA7A-DA5B6A4FAE55}"/>
          </ac:spMkLst>
        </pc:spChg>
        <pc:spChg chg="mod">
          <ac:chgData name="日野 真介" userId="32f94dfc-dfda-4d4f-95df-8f0b067e1353" providerId="ADAL" clId="{C1B351B4-46BA-4CA6-B9B1-BC3BC402612F}" dt="2021-05-05T07:36:18.550" v="1860" actId="20577"/>
          <ac:spMkLst>
            <pc:docMk/>
            <pc:sldMk cId="138299723" sldId="277"/>
            <ac:spMk id="41" creationId="{57B5CEAA-CD8C-4F36-A9DE-8D122D68AAAB}"/>
          </ac:spMkLst>
        </pc:spChg>
        <pc:grpChg chg="add mod">
          <ac:chgData name="日野 真介" userId="32f94dfc-dfda-4d4f-95df-8f0b067e1353" providerId="ADAL" clId="{C1B351B4-46BA-4CA6-B9B1-BC3BC402612F}" dt="2021-05-05T07:23:12.100" v="1746" actId="1076"/>
          <ac:grpSpMkLst>
            <pc:docMk/>
            <pc:sldMk cId="138299723" sldId="277"/>
            <ac:grpSpMk id="26" creationId="{3F3CA071-8872-420C-91B1-07CFC0EE706D}"/>
          </ac:grpSpMkLst>
        </pc:grpChg>
        <pc:picChg chg="del">
          <ac:chgData name="日野 真介" userId="32f94dfc-dfda-4d4f-95df-8f0b067e1353" providerId="ADAL" clId="{C1B351B4-46BA-4CA6-B9B1-BC3BC402612F}" dt="2021-05-05T07:22:49.691" v="1742" actId="478"/>
          <ac:picMkLst>
            <pc:docMk/>
            <pc:sldMk cId="138299723" sldId="277"/>
            <ac:picMk id="5" creationId="{00000000-0000-0000-0000-000000000000}"/>
          </ac:picMkLst>
        </pc:picChg>
        <pc:picChg chg="del">
          <ac:chgData name="日野 真介" userId="32f94dfc-dfda-4d4f-95df-8f0b067e1353" providerId="ADAL" clId="{C1B351B4-46BA-4CA6-B9B1-BC3BC402612F}" dt="2021-05-05T07:27:48.688" v="1793" actId="478"/>
          <ac:picMkLst>
            <pc:docMk/>
            <pc:sldMk cId="138299723" sldId="277"/>
            <ac:picMk id="19" creationId="{93997A31-5A87-4C11-832B-3587A209FA56}"/>
          </ac:picMkLst>
        </pc:picChg>
        <pc:picChg chg="del mod">
          <ac:chgData name="日野 真介" userId="32f94dfc-dfda-4d4f-95df-8f0b067e1353" providerId="ADAL" clId="{C1B351B4-46BA-4CA6-B9B1-BC3BC402612F}" dt="2021-05-05T07:32:20.668" v="1812" actId="478"/>
          <ac:picMkLst>
            <pc:docMk/>
            <pc:sldMk cId="138299723" sldId="277"/>
            <ac:picMk id="20" creationId="{CA12166B-5611-4B12-AB9D-7C5345099452}"/>
          </ac:picMkLst>
        </pc:picChg>
        <pc:picChg chg="del">
          <ac:chgData name="日野 真介" userId="32f94dfc-dfda-4d4f-95df-8f0b067e1353" providerId="ADAL" clId="{C1B351B4-46BA-4CA6-B9B1-BC3BC402612F}" dt="2021-05-05T07:24:44.094" v="1768" actId="478"/>
          <ac:picMkLst>
            <pc:docMk/>
            <pc:sldMk cId="138299723" sldId="277"/>
            <ac:picMk id="21" creationId="{8D9A2F83-F588-4F41-BA92-E96424F117A3}"/>
          </ac:picMkLst>
        </pc:picChg>
        <pc:picChg chg="add mod modCrop">
          <ac:chgData name="日野 真介" userId="32f94dfc-dfda-4d4f-95df-8f0b067e1353" providerId="ADAL" clId="{C1B351B4-46BA-4CA6-B9B1-BC3BC402612F}" dt="2021-05-05T07:45:08.490" v="2027" actId="1036"/>
          <ac:picMkLst>
            <pc:docMk/>
            <pc:sldMk cId="138299723" sldId="277"/>
            <ac:picMk id="25" creationId="{C584E894-E736-4222-86C6-200E9B69A864}"/>
          </ac:picMkLst>
        </pc:picChg>
        <pc:picChg chg="mod">
          <ac:chgData name="日野 真介" userId="32f94dfc-dfda-4d4f-95df-8f0b067e1353" providerId="ADAL" clId="{C1B351B4-46BA-4CA6-B9B1-BC3BC402612F}" dt="2021-05-05T07:23:08.794" v="1745"/>
          <ac:picMkLst>
            <pc:docMk/>
            <pc:sldMk cId="138299723" sldId="277"/>
            <ac:picMk id="27" creationId="{1238EEEF-76DF-45F5-A8CE-332466F0D3C6}"/>
          </ac:picMkLst>
        </pc:picChg>
        <pc:picChg chg="mod">
          <ac:chgData name="日野 真介" userId="32f94dfc-dfda-4d4f-95df-8f0b067e1353" providerId="ADAL" clId="{C1B351B4-46BA-4CA6-B9B1-BC3BC402612F}" dt="2021-05-05T07:23:08.794" v="1745"/>
          <ac:picMkLst>
            <pc:docMk/>
            <pc:sldMk cId="138299723" sldId="277"/>
            <ac:picMk id="28" creationId="{AB19BACD-AAD6-4BF1-8654-49AC926EE8EB}"/>
          </ac:picMkLst>
        </pc:picChg>
        <pc:picChg chg="mod">
          <ac:chgData name="日野 真介" userId="32f94dfc-dfda-4d4f-95df-8f0b067e1353" providerId="ADAL" clId="{C1B351B4-46BA-4CA6-B9B1-BC3BC402612F}" dt="2021-05-05T07:23:08.794" v="1745"/>
          <ac:picMkLst>
            <pc:docMk/>
            <pc:sldMk cId="138299723" sldId="277"/>
            <ac:picMk id="29" creationId="{2564EE82-B831-4F3D-8853-4B3F6856C551}"/>
          </ac:picMkLst>
        </pc:picChg>
        <pc:picChg chg="add mod modCrop">
          <ac:chgData name="日野 真介" userId="32f94dfc-dfda-4d4f-95df-8f0b067e1353" providerId="ADAL" clId="{C1B351B4-46BA-4CA6-B9B1-BC3BC402612F}" dt="2021-05-05T07:45:08.490" v="2027" actId="1036"/>
          <ac:picMkLst>
            <pc:docMk/>
            <pc:sldMk cId="138299723" sldId="277"/>
            <ac:picMk id="30" creationId="{03EFE98D-D7AF-4117-8BE7-7DC3D79773A9}"/>
          </ac:picMkLst>
        </pc:picChg>
        <pc:picChg chg="add mod modCrop">
          <ac:chgData name="日野 真介" userId="32f94dfc-dfda-4d4f-95df-8f0b067e1353" providerId="ADAL" clId="{C1B351B4-46BA-4CA6-B9B1-BC3BC402612F}" dt="2021-05-05T07:45:08.490" v="2027" actId="1036"/>
          <ac:picMkLst>
            <pc:docMk/>
            <pc:sldMk cId="138299723" sldId="277"/>
            <ac:picMk id="31" creationId="{8B5D0F5B-39FC-488F-BF00-C726B4B0EEE1}"/>
          </ac:picMkLst>
        </pc:picChg>
        <pc:picChg chg="add mod modCrop">
          <ac:chgData name="日野 真介" userId="32f94dfc-dfda-4d4f-95df-8f0b067e1353" providerId="ADAL" clId="{C1B351B4-46BA-4CA6-B9B1-BC3BC402612F}" dt="2021-05-05T07:45:08.490" v="2027" actId="1036"/>
          <ac:picMkLst>
            <pc:docMk/>
            <pc:sldMk cId="138299723" sldId="277"/>
            <ac:picMk id="32" creationId="{63FCB0AC-85FA-482B-8C22-2606B3630B42}"/>
          </ac:picMkLst>
        </pc:picChg>
      </pc:sldChg>
      <pc:sldChg chg="addSp delSp modSp mod modAnim modShow">
        <pc:chgData name="日野 真介" userId="32f94dfc-dfda-4d4f-95df-8f0b067e1353" providerId="ADAL" clId="{C1B351B4-46BA-4CA6-B9B1-BC3BC402612F}" dt="2021-05-05T08:20:44.642" v="2749" actId="729"/>
        <pc:sldMkLst>
          <pc:docMk/>
          <pc:sldMk cId="1811798145" sldId="278"/>
        </pc:sldMkLst>
        <pc:spChg chg="mod">
          <ac:chgData name="日野 真介" userId="32f94dfc-dfda-4d4f-95df-8f0b067e1353" providerId="ADAL" clId="{C1B351B4-46BA-4CA6-B9B1-BC3BC402612F}" dt="2021-05-05T07:40:05.766" v="1971" actId="20577"/>
          <ac:spMkLst>
            <pc:docMk/>
            <pc:sldMk cId="1811798145" sldId="278"/>
            <ac:spMk id="2" creationId="{00000000-0000-0000-0000-000000000000}"/>
          </ac:spMkLst>
        </pc:spChg>
        <pc:spChg chg="add del mod">
          <ac:chgData name="日野 真介" userId="32f94dfc-dfda-4d4f-95df-8f0b067e1353" providerId="ADAL" clId="{C1B351B4-46BA-4CA6-B9B1-BC3BC402612F}" dt="2021-05-05T07:38:14.330" v="1876"/>
          <ac:spMkLst>
            <pc:docMk/>
            <pc:sldMk cId="1811798145" sldId="278"/>
            <ac:spMk id="28" creationId="{2D3C165C-CB91-4406-BF24-EF4BF08F24ED}"/>
          </ac:spMkLst>
        </pc:spChg>
        <pc:spChg chg="mod">
          <ac:chgData name="日野 真介" userId="32f94dfc-dfda-4d4f-95df-8f0b067e1353" providerId="ADAL" clId="{C1B351B4-46BA-4CA6-B9B1-BC3BC402612F}" dt="2021-05-05T07:40:10.237" v="1975" actId="20577"/>
          <ac:spMkLst>
            <pc:docMk/>
            <pc:sldMk cId="1811798145" sldId="278"/>
            <ac:spMk id="40" creationId="{600C4D47-3322-4205-AA7A-DA5B6A4FAE55}"/>
          </ac:spMkLst>
        </pc:spChg>
        <pc:spChg chg="mod">
          <ac:chgData name="日野 真介" userId="32f94dfc-dfda-4d4f-95df-8f0b067e1353" providerId="ADAL" clId="{C1B351B4-46BA-4CA6-B9B1-BC3BC402612F}" dt="2021-05-05T07:40:02.574" v="1967" actId="20577"/>
          <ac:spMkLst>
            <pc:docMk/>
            <pc:sldMk cId="1811798145" sldId="278"/>
            <ac:spMk id="41" creationId="{57B5CEAA-CD8C-4F36-A9DE-8D122D68AAAB}"/>
          </ac:spMkLst>
        </pc:spChg>
        <pc:grpChg chg="add del mod">
          <ac:chgData name="日野 真介" userId="32f94dfc-dfda-4d4f-95df-8f0b067e1353" providerId="ADAL" clId="{C1B351B4-46BA-4CA6-B9B1-BC3BC402612F}" dt="2021-05-05T06:36:40.678" v="994"/>
          <ac:grpSpMkLst>
            <pc:docMk/>
            <pc:sldMk cId="1811798145" sldId="278"/>
            <ac:grpSpMk id="19" creationId="{EC0F0182-D196-4831-81B8-65CB5170CFAA}"/>
          </ac:grpSpMkLst>
        </pc:grpChg>
        <pc:grpChg chg="add del mod">
          <ac:chgData name="日野 真介" userId="32f94dfc-dfda-4d4f-95df-8f0b067e1353" providerId="ADAL" clId="{C1B351B4-46BA-4CA6-B9B1-BC3BC402612F}" dt="2021-05-05T07:42:10.594" v="2002" actId="478"/>
          <ac:grpSpMkLst>
            <pc:docMk/>
            <pc:sldMk cId="1811798145" sldId="278"/>
            <ac:grpSpMk id="24" creationId="{D1B7EB91-01FC-4729-AEF3-AD9E65573232}"/>
          </ac:grpSpMkLst>
        </pc:grpChg>
        <pc:picChg chg="add del">
          <ac:chgData name="日野 真介" userId="32f94dfc-dfda-4d4f-95df-8f0b067e1353" providerId="ADAL" clId="{C1B351B4-46BA-4CA6-B9B1-BC3BC402612F}" dt="2021-05-05T06:42:04.052" v="1041" actId="478"/>
          <ac:picMkLst>
            <pc:docMk/>
            <pc:sldMk cId="1811798145" sldId="278"/>
            <ac:picMk id="5" creationId="{00000000-0000-0000-0000-000000000000}"/>
          </ac:picMkLst>
        </pc:picChg>
        <pc:picChg chg="mod">
          <ac:chgData name="日野 真介" userId="32f94dfc-dfda-4d4f-95df-8f0b067e1353" providerId="ADAL" clId="{C1B351B4-46BA-4CA6-B9B1-BC3BC402612F}" dt="2021-05-05T06:36:25.390" v="987"/>
          <ac:picMkLst>
            <pc:docMk/>
            <pc:sldMk cId="1811798145" sldId="278"/>
            <ac:picMk id="20" creationId="{83F9FA31-91B7-434C-8494-2DF62AC429A6}"/>
          </ac:picMkLst>
        </pc:picChg>
        <pc:picChg chg="mod">
          <ac:chgData name="日野 真介" userId="32f94dfc-dfda-4d4f-95df-8f0b067e1353" providerId="ADAL" clId="{C1B351B4-46BA-4CA6-B9B1-BC3BC402612F}" dt="2021-05-05T06:36:25.390" v="987"/>
          <ac:picMkLst>
            <pc:docMk/>
            <pc:sldMk cId="1811798145" sldId="278"/>
            <ac:picMk id="21" creationId="{0FBC4B12-F691-4569-A91A-A3CF79983EAB}"/>
          </ac:picMkLst>
        </pc:picChg>
        <pc:picChg chg="add del mod">
          <ac:chgData name="日野 真介" userId="32f94dfc-dfda-4d4f-95df-8f0b067e1353" providerId="ADAL" clId="{C1B351B4-46BA-4CA6-B9B1-BC3BC402612F}" dt="2021-05-05T07:42:08.187" v="2001" actId="478"/>
          <ac:picMkLst>
            <pc:docMk/>
            <pc:sldMk cId="1811798145" sldId="278"/>
            <ac:picMk id="23" creationId="{F67F6010-4B7C-4AC0-BE8F-EA455D226003}"/>
          </ac:picMkLst>
        </pc:picChg>
        <pc:picChg chg="mod">
          <ac:chgData name="日野 真介" userId="32f94dfc-dfda-4d4f-95df-8f0b067e1353" providerId="ADAL" clId="{C1B351B4-46BA-4CA6-B9B1-BC3BC402612F}" dt="2021-05-05T06:42:05.471" v="1042"/>
          <ac:picMkLst>
            <pc:docMk/>
            <pc:sldMk cId="1811798145" sldId="278"/>
            <ac:picMk id="25" creationId="{2630099B-992F-4C84-B305-7679EE484A02}"/>
          </ac:picMkLst>
        </pc:picChg>
        <pc:picChg chg="mod">
          <ac:chgData name="日野 真介" userId="32f94dfc-dfda-4d4f-95df-8f0b067e1353" providerId="ADAL" clId="{C1B351B4-46BA-4CA6-B9B1-BC3BC402612F}" dt="2021-05-05T06:42:05.471" v="1042"/>
          <ac:picMkLst>
            <pc:docMk/>
            <pc:sldMk cId="1811798145" sldId="278"/>
            <ac:picMk id="26" creationId="{D3D641A3-A5F4-4BE6-9E23-BCA32F19B9C7}"/>
          </ac:picMkLst>
        </pc:picChg>
        <pc:picChg chg="mod">
          <ac:chgData name="日野 真介" userId="32f94dfc-dfda-4d4f-95df-8f0b067e1353" providerId="ADAL" clId="{C1B351B4-46BA-4CA6-B9B1-BC3BC402612F}" dt="2021-05-05T06:42:05.471" v="1042"/>
          <ac:picMkLst>
            <pc:docMk/>
            <pc:sldMk cId="1811798145" sldId="278"/>
            <ac:picMk id="27" creationId="{645F1443-5B57-445A-A6BE-9AB50A6CDA3A}"/>
          </ac:picMkLst>
        </pc:picChg>
      </pc:sldChg>
      <pc:sldChg chg="mod modShow modNotesTx">
        <pc:chgData name="日野 真介" userId="32f94dfc-dfda-4d4f-95df-8f0b067e1353" providerId="ADAL" clId="{C1B351B4-46BA-4CA6-B9B1-BC3BC402612F}" dt="2021-05-05T08:48:23.299" v="3726" actId="20577"/>
        <pc:sldMkLst>
          <pc:docMk/>
          <pc:sldMk cId="3545639792" sldId="279"/>
        </pc:sldMkLst>
      </pc:sldChg>
      <pc:sldChg chg="addSp modSp mod modNotesTx">
        <pc:chgData name="日野 真介" userId="32f94dfc-dfda-4d4f-95df-8f0b067e1353" providerId="ADAL" clId="{C1B351B4-46BA-4CA6-B9B1-BC3BC402612F}" dt="2021-05-05T08:52:26.720" v="3976" actId="20577"/>
        <pc:sldMkLst>
          <pc:docMk/>
          <pc:sldMk cId="1421847361" sldId="281"/>
        </pc:sldMkLst>
        <pc:spChg chg="add mod">
          <ac:chgData name="日野 真介" userId="32f94dfc-dfda-4d4f-95df-8f0b067e1353" providerId="ADAL" clId="{C1B351B4-46BA-4CA6-B9B1-BC3BC402612F}" dt="2021-05-05T08:42:34.551" v="3393" actId="1076"/>
          <ac:spMkLst>
            <pc:docMk/>
            <pc:sldMk cId="1421847361" sldId="281"/>
            <ac:spMk id="3" creationId="{B96987BB-E067-42E6-957B-6BCC082FF7B5}"/>
          </ac:spMkLst>
        </pc:spChg>
        <pc:spChg chg="mod">
          <ac:chgData name="日野 真介" userId="32f94dfc-dfda-4d4f-95df-8f0b067e1353" providerId="ADAL" clId="{C1B351B4-46BA-4CA6-B9B1-BC3BC402612F}" dt="2021-05-05T08:50:52.895" v="3899" actId="20577"/>
          <ac:spMkLst>
            <pc:docMk/>
            <pc:sldMk cId="1421847361" sldId="281"/>
            <ac:spMk id="4" creationId="{0FC07292-69B8-4405-8062-AD36F90CE05E}"/>
          </ac:spMkLst>
        </pc:spChg>
      </pc:sldChg>
      <pc:sldChg chg="mod modShow">
        <pc:chgData name="日野 真介" userId="32f94dfc-dfda-4d4f-95df-8f0b067e1353" providerId="ADAL" clId="{C1B351B4-46BA-4CA6-B9B1-BC3BC402612F}" dt="2021-05-05T08:47:36.101" v="3672" actId="729"/>
        <pc:sldMkLst>
          <pc:docMk/>
          <pc:sldMk cId="3991788861" sldId="285"/>
        </pc:sldMkLst>
      </pc:sldChg>
      <pc:sldChg chg="addSp delSp modSp mod modNotesTx">
        <pc:chgData name="日野 真介" userId="32f94dfc-dfda-4d4f-95df-8f0b067e1353" providerId="ADAL" clId="{C1B351B4-46BA-4CA6-B9B1-BC3BC402612F}" dt="2021-05-05T09:06:08.905" v="4885" actId="20577"/>
        <pc:sldMkLst>
          <pc:docMk/>
          <pc:sldMk cId="637659648" sldId="290"/>
        </pc:sldMkLst>
        <pc:spChg chg="mod ord">
          <ac:chgData name="日野 真介" userId="32f94dfc-dfda-4d4f-95df-8f0b067e1353" providerId="ADAL" clId="{C1B351B4-46BA-4CA6-B9B1-BC3BC402612F}" dt="2021-05-05T08:10:13.293" v="2316" actId="14100"/>
          <ac:spMkLst>
            <pc:docMk/>
            <pc:sldMk cId="637659648" sldId="290"/>
            <ac:spMk id="5" creationId="{8DE575A9-C40A-4AD8-BEB6-FC76EFB2DA45}"/>
          </ac:spMkLst>
        </pc:spChg>
        <pc:picChg chg="add mod modCrop">
          <ac:chgData name="日野 真介" userId="32f94dfc-dfda-4d4f-95df-8f0b067e1353" providerId="ADAL" clId="{C1B351B4-46BA-4CA6-B9B1-BC3BC402612F}" dt="2021-05-05T08:10:02.758" v="2315" actId="1038"/>
          <ac:picMkLst>
            <pc:docMk/>
            <pc:sldMk cId="637659648" sldId="290"/>
            <ac:picMk id="3" creationId="{35EA87B1-81A9-4F6F-8EEE-38DE48C56B0C}"/>
          </ac:picMkLst>
        </pc:picChg>
        <pc:picChg chg="del">
          <ac:chgData name="日野 真介" userId="32f94dfc-dfda-4d4f-95df-8f0b067e1353" providerId="ADAL" clId="{C1B351B4-46BA-4CA6-B9B1-BC3BC402612F}" dt="2021-05-05T08:06:33.570" v="2262" actId="478"/>
          <ac:picMkLst>
            <pc:docMk/>
            <pc:sldMk cId="637659648" sldId="290"/>
            <ac:picMk id="4" creationId="{C0398464-6571-42D8-94CA-7918FD8530AA}"/>
          </ac:picMkLst>
        </pc:picChg>
      </pc:sldChg>
      <pc:sldChg chg="addSp delSp modSp mod modNotesTx">
        <pc:chgData name="日野 真介" userId="32f94dfc-dfda-4d4f-95df-8f0b067e1353" providerId="ADAL" clId="{C1B351B4-46BA-4CA6-B9B1-BC3BC402612F}" dt="2021-05-05T09:07:08.689" v="5025" actId="20577"/>
        <pc:sldMkLst>
          <pc:docMk/>
          <pc:sldMk cId="2262851604" sldId="293"/>
        </pc:sldMkLst>
        <pc:spChg chg="mod ord">
          <ac:chgData name="日野 真介" userId="32f94dfc-dfda-4d4f-95df-8f0b067e1353" providerId="ADAL" clId="{C1B351B4-46BA-4CA6-B9B1-BC3BC402612F}" dt="2021-05-05T08:12:51.995" v="2435" actId="14100"/>
          <ac:spMkLst>
            <pc:docMk/>
            <pc:sldMk cId="2262851604" sldId="293"/>
            <ac:spMk id="30" creationId="{5ED7ED53-BAD6-4BC9-A73B-F00FD5FCD310}"/>
          </ac:spMkLst>
        </pc:spChg>
        <pc:picChg chg="add mod modCrop">
          <ac:chgData name="日野 真介" userId="32f94dfc-dfda-4d4f-95df-8f0b067e1353" providerId="ADAL" clId="{C1B351B4-46BA-4CA6-B9B1-BC3BC402612F}" dt="2021-05-05T08:11:05.551" v="2324" actId="14100"/>
          <ac:picMkLst>
            <pc:docMk/>
            <pc:sldMk cId="2262851604" sldId="293"/>
            <ac:picMk id="3" creationId="{853BDC5C-34A9-483A-8B69-8194C64BB647}"/>
          </ac:picMkLst>
        </pc:picChg>
        <pc:picChg chg="del mod modCrop">
          <ac:chgData name="日野 真介" userId="32f94dfc-dfda-4d4f-95df-8f0b067e1353" providerId="ADAL" clId="{C1B351B4-46BA-4CA6-B9B1-BC3BC402612F}" dt="2021-05-05T08:05:55.770" v="2261" actId="478"/>
          <ac:picMkLst>
            <pc:docMk/>
            <pc:sldMk cId="2262851604" sldId="293"/>
            <ac:picMk id="31" creationId="{5A082DB0-DDFB-4E8C-80D9-D7B572075A5B}"/>
          </ac:picMkLst>
        </pc:picChg>
      </pc:sldChg>
      <pc:sldChg chg="delSp del mod">
        <pc:chgData name="日野 真介" userId="32f94dfc-dfda-4d4f-95df-8f0b067e1353" providerId="ADAL" clId="{C1B351B4-46BA-4CA6-B9B1-BC3BC402612F}" dt="2021-05-05T08:26:50.339" v="2789" actId="47"/>
        <pc:sldMkLst>
          <pc:docMk/>
          <pc:sldMk cId="1877598296" sldId="297"/>
        </pc:sldMkLst>
        <pc:picChg chg="del">
          <ac:chgData name="日野 真介" userId="32f94dfc-dfda-4d4f-95df-8f0b067e1353" providerId="ADAL" clId="{C1B351B4-46BA-4CA6-B9B1-BC3BC402612F}" dt="2021-05-05T08:24:18.723" v="2763" actId="478"/>
          <ac:picMkLst>
            <pc:docMk/>
            <pc:sldMk cId="1877598296" sldId="297"/>
            <ac:picMk id="6" creationId="{C449341E-7DEE-4811-A1E6-FBCE277D1830}"/>
          </ac:picMkLst>
        </pc:picChg>
      </pc:sldChg>
      <pc:sldChg chg="modSp mod">
        <pc:chgData name="日野 真介" userId="32f94dfc-dfda-4d4f-95df-8f0b067e1353" providerId="ADAL" clId="{C1B351B4-46BA-4CA6-B9B1-BC3BC402612F}" dt="2021-05-05T08:04:09.130" v="2251" actId="20577"/>
        <pc:sldMkLst>
          <pc:docMk/>
          <pc:sldMk cId="2463959883" sldId="303"/>
        </pc:sldMkLst>
        <pc:spChg chg="mod">
          <ac:chgData name="日野 真介" userId="32f94dfc-dfda-4d4f-95df-8f0b067e1353" providerId="ADAL" clId="{C1B351B4-46BA-4CA6-B9B1-BC3BC402612F}" dt="2021-05-05T08:04:09.130" v="2251" actId="20577"/>
          <ac:spMkLst>
            <pc:docMk/>
            <pc:sldMk cId="2463959883" sldId="303"/>
            <ac:spMk id="3" creationId="{48E6B454-9085-4B1C-BEFA-E5D5B1933A52}"/>
          </ac:spMkLst>
        </pc:spChg>
      </pc:sldChg>
      <pc:sldChg chg="modSp mod modNotesTx">
        <pc:chgData name="日野 真介" userId="32f94dfc-dfda-4d4f-95df-8f0b067e1353" providerId="ADAL" clId="{C1B351B4-46BA-4CA6-B9B1-BC3BC402612F}" dt="2021-05-05T09:40:44.170" v="5440" actId="255"/>
        <pc:sldMkLst>
          <pc:docMk/>
          <pc:sldMk cId="1299350949" sldId="304"/>
        </pc:sldMkLst>
        <pc:spChg chg="mod">
          <ac:chgData name="日野 真介" userId="32f94dfc-dfda-4d4f-95df-8f0b067e1353" providerId="ADAL" clId="{C1B351B4-46BA-4CA6-B9B1-BC3BC402612F}" dt="2021-05-05T09:40:44.170" v="5440" actId="255"/>
          <ac:spMkLst>
            <pc:docMk/>
            <pc:sldMk cId="1299350949" sldId="304"/>
            <ac:spMk id="2" creationId="{00000000-0000-0000-0000-000000000000}"/>
          </ac:spMkLst>
        </pc:spChg>
      </pc:sldChg>
      <pc:sldChg chg="modSp mod modNotesTx">
        <pc:chgData name="日野 真介" userId="32f94dfc-dfda-4d4f-95df-8f0b067e1353" providerId="ADAL" clId="{C1B351B4-46BA-4CA6-B9B1-BC3BC402612F}" dt="2021-05-05T09:09:06.383" v="5189" actId="20577"/>
        <pc:sldMkLst>
          <pc:docMk/>
          <pc:sldMk cId="3947645606" sldId="307"/>
        </pc:sldMkLst>
        <pc:spChg chg="mod">
          <ac:chgData name="日野 真介" userId="32f94dfc-dfda-4d4f-95df-8f0b067e1353" providerId="ADAL" clId="{C1B351B4-46BA-4CA6-B9B1-BC3BC402612F}" dt="2021-05-05T04:08:34.526" v="352" actId="108"/>
          <ac:spMkLst>
            <pc:docMk/>
            <pc:sldMk cId="3947645606" sldId="307"/>
            <ac:spMk id="2" creationId="{00000000-0000-0000-0000-000000000000}"/>
          </ac:spMkLst>
        </pc:spChg>
      </pc:sldChg>
      <pc:sldChg chg="modSp mod modNotesTx">
        <pc:chgData name="日野 真介" userId="32f94dfc-dfda-4d4f-95df-8f0b067e1353" providerId="ADAL" clId="{C1B351B4-46BA-4CA6-B9B1-BC3BC402612F}" dt="2021-05-05T09:41:37.186" v="5494" actId="20577"/>
        <pc:sldMkLst>
          <pc:docMk/>
          <pc:sldMk cId="1068255507" sldId="308"/>
        </pc:sldMkLst>
        <pc:spChg chg="mod">
          <ac:chgData name="日野 真介" userId="32f94dfc-dfda-4d4f-95df-8f0b067e1353" providerId="ADAL" clId="{C1B351B4-46BA-4CA6-B9B1-BC3BC402612F}" dt="2021-05-05T09:40:04.082" v="5404" actId="20577"/>
          <ac:spMkLst>
            <pc:docMk/>
            <pc:sldMk cId="1068255507" sldId="308"/>
            <ac:spMk id="5" creationId="{00000000-0000-0000-0000-000000000000}"/>
          </ac:spMkLst>
        </pc:spChg>
      </pc:sldChg>
      <pc:sldChg chg="modSp mod modAnim modNotesTx">
        <pc:chgData name="日野 真介" userId="32f94dfc-dfda-4d4f-95df-8f0b067e1353" providerId="ADAL" clId="{C1B351B4-46BA-4CA6-B9B1-BC3BC402612F}" dt="2021-05-05T09:43:49.454" v="5783" actId="20577"/>
        <pc:sldMkLst>
          <pc:docMk/>
          <pc:sldMk cId="2501643386" sldId="309"/>
        </pc:sldMkLst>
        <pc:spChg chg="mod">
          <ac:chgData name="日野 真介" userId="32f94dfc-dfda-4d4f-95df-8f0b067e1353" providerId="ADAL" clId="{C1B351B4-46BA-4CA6-B9B1-BC3BC402612F}" dt="2021-05-05T04:08:59.889" v="357" actId="207"/>
          <ac:spMkLst>
            <pc:docMk/>
            <pc:sldMk cId="2501643386" sldId="309"/>
            <ac:spMk id="4" creationId="{00000000-0000-0000-0000-000000000000}"/>
          </ac:spMkLst>
        </pc:spChg>
        <pc:spChg chg="mod">
          <ac:chgData name="日野 真介" userId="32f94dfc-dfda-4d4f-95df-8f0b067e1353" providerId="ADAL" clId="{C1B351B4-46BA-4CA6-B9B1-BC3BC402612F}" dt="2021-05-05T04:03:36.814" v="152" actId="1076"/>
          <ac:spMkLst>
            <pc:docMk/>
            <pc:sldMk cId="2501643386" sldId="309"/>
            <ac:spMk id="5" creationId="{00000000-0000-0000-0000-000000000000}"/>
          </ac:spMkLst>
        </pc:spChg>
      </pc:sldChg>
      <pc:sldChg chg="modNotesTx">
        <pc:chgData name="日野 真介" userId="32f94dfc-dfda-4d4f-95df-8f0b067e1353" providerId="ADAL" clId="{C1B351B4-46BA-4CA6-B9B1-BC3BC402612F}" dt="2021-05-05T08:40:13.769" v="3195" actId="20577"/>
        <pc:sldMkLst>
          <pc:docMk/>
          <pc:sldMk cId="1991041914" sldId="321"/>
        </pc:sldMkLst>
      </pc:sldChg>
      <pc:sldChg chg="addSp delSp modSp mod modNotesTx">
        <pc:chgData name="日野 真介" userId="32f94dfc-dfda-4d4f-95df-8f0b067e1353" providerId="ADAL" clId="{C1B351B4-46BA-4CA6-B9B1-BC3BC402612F}" dt="2021-05-05T09:23:11.707" v="5240" actId="1076"/>
        <pc:sldMkLst>
          <pc:docMk/>
          <pc:sldMk cId="2163681935" sldId="324"/>
        </pc:sldMkLst>
        <pc:spChg chg="add mod">
          <ac:chgData name="日野 真介" userId="32f94dfc-dfda-4d4f-95df-8f0b067e1353" providerId="ADAL" clId="{C1B351B4-46BA-4CA6-B9B1-BC3BC402612F}" dt="2021-05-05T09:22:58.180" v="5232" actId="1076"/>
          <ac:spMkLst>
            <pc:docMk/>
            <pc:sldMk cId="2163681935" sldId="324"/>
            <ac:spMk id="7" creationId="{8FFC4A7C-B067-4E89-A446-5ECCD2E02196}"/>
          </ac:spMkLst>
        </pc:spChg>
        <pc:picChg chg="del">
          <ac:chgData name="日野 真介" userId="32f94dfc-dfda-4d4f-95df-8f0b067e1353" providerId="ADAL" clId="{C1B351B4-46BA-4CA6-B9B1-BC3BC402612F}" dt="2021-05-05T09:15:16.682" v="5192" actId="478"/>
          <ac:picMkLst>
            <pc:docMk/>
            <pc:sldMk cId="2163681935" sldId="324"/>
            <ac:picMk id="5" creationId="{00000000-0000-0000-0000-000000000000}"/>
          </ac:picMkLst>
        </pc:picChg>
        <pc:picChg chg="add del mod">
          <ac:chgData name="日野 真介" userId="32f94dfc-dfda-4d4f-95df-8f0b067e1353" providerId="ADAL" clId="{C1B351B4-46BA-4CA6-B9B1-BC3BC402612F}" dt="2021-05-05T09:15:24.404" v="5197" actId="478"/>
          <ac:picMkLst>
            <pc:docMk/>
            <pc:sldMk cId="2163681935" sldId="324"/>
            <ac:picMk id="1026" creationId="{2C9F4264-80F3-4D9A-8813-F4D7393B7E53}"/>
          </ac:picMkLst>
        </pc:picChg>
        <pc:picChg chg="add mod">
          <ac:chgData name="日野 真介" userId="32f94dfc-dfda-4d4f-95df-8f0b067e1353" providerId="ADAL" clId="{C1B351B4-46BA-4CA6-B9B1-BC3BC402612F}" dt="2021-05-05T09:23:06.440" v="5237" actId="14100"/>
          <ac:picMkLst>
            <pc:docMk/>
            <pc:sldMk cId="2163681935" sldId="324"/>
            <ac:picMk id="1028" creationId="{F296C020-510C-4B48-B104-F78405499F31}"/>
          </ac:picMkLst>
        </pc:picChg>
        <pc:picChg chg="add mod">
          <ac:chgData name="日野 真介" userId="32f94dfc-dfda-4d4f-95df-8f0b067e1353" providerId="ADAL" clId="{C1B351B4-46BA-4CA6-B9B1-BC3BC402612F}" dt="2021-05-05T09:23:11.707" v="5240" actId="1076"/>
          <ac:picMkLst>
            <pc:docMk/>
            <pc:sldMk cId="2163681935" sldId="324"/>
            <ac:picMk id="1030" creationId="{15F0A00E-E061-4544-8134-A9C618536B92}"/>
          </ac:picMkLst>
        </pc:picChg>
      </pc:sldChg>
      <pc:sldChg chg="addSp delSp modSp mod addAnim delAnim modAnim modNotesTx">
        <pc:chgData name="日野 真介" userId="32f94dfc-dfda-4d4f-95df-8f0b067e1353" providerId="ADAL" clId="{C1B351B4-46BA-4CA6-B9B1-BC3BC402612F}" dt="2021-05-05T08:54:34.940" v="4133" actId="20577"/>
        <pc:sldMkLst>
          <pc:docMk/>
          <pc:sldMk cId="1350095189" sldId="325"/>
        </pc:sldMkLst>
        <pc:spChg chg="add mod">
          <ac:chgData name="日野 真介" userId="32f94dfc-dfda-4d4f-95df-8f0b067e1353" providerId="ADAL" clId="{C1B351B4-46BA-4CA6-B9B1-BC3BC402612F}" dt="2021-05-05T08:19:14.743" v="2745" actId="14100"/>
          <ac:spMkLst>
            <pc:docMk/>
            <pc:sldMk cId="1350095189" sldId="325"/>
            <ac:spMk id="14" creationId="{F87369C6-9AB2-427E-9B10-A2D7390672FF}"/>
          </ac:spMkLst>
        </pc:spChg>
        <pc:grpChg chg="add del mod">
          <ac:chgData name="日野 真介" userId="32f94dfc-dfda-4d4f-95df-8f0b067e1353" providerId="ADAL" clId="{C1B351B4-46BA-4CA6-B9B1-BC3BC402612F}" dt="2021-05-05T06:37:31.946" v="996" actId="165"/>
          <ac:grpSpMkLst>
            <pc:docMk/>
            <pc:sldMk cId="1350095189" sldId="325"/>
            <ac:grpSpMk id="10" creationId="{38A31C60-73B9-4FB2-9E63-BBBE94EBAB0A}"/>
          </ac:grpSpMkLst>
        </pc:grpChg>
        <pc:grpChg chg="add mod">
          <ac:chgData name="日野 真介" userId="32f94dfc-dfda-4d4f-95df-8f0b067e1353" providerId="ADAL" clId="{C1B351B4-46BA-4CA6-B9B1-BC3BC402612F}" dt="2021-05-05T06:41:56.289" v="1040" actId="164"/>
          <ac:grpSpMkLst>
            <pc:docMk/>
            <pc:sldMk cId="1350095189" sldId="325"/>
            <ac:grpSpMk id="11" creationId="{652EE3D1-C825-4182-A804-FD1FC7AAC241}"/>
          </ac:grpSpMkLst>
        </pc:grpChg>
        <pc:grpChg chg="add del mod">
          <ac:chgData name="日野 真介" userId="32f94dfc-dfda-4d4f-95df-8f0b067e1353" providerId="ADAL" clId="{C1B351B4-46BA-4CA6-B9B1-BC3BC402612F}" dt="2021-05-05T06:37:59.966" v="1000" actId="165"/>
          <ac:grpSpMkLst>
            <pc:docMk/>
            <pc:sldMk cId="1350095189" sldId="325"/>
            <ac:grpSpMk id="22" creationId="{6E6B3764-146F-46FE-902B-38E78E2F5DF5}"/>
          </ac:grpSpMkLst>
        </pc:grpChg>
        <pc:picChg chg="add del">
          <ac:chgData name="日野 真介" userId="32f94dfc-dfda-4d4f-95df-8f0b067e1353" providerId="ADAL" clId="{C1B351B4-46BA-4CA6-B9B1-BC3BC402612F}" dt="2021-05-05T06:33:04.184" v="954" actId="478"/>
          <ac:picMkLst>
            <pc:docMk/>
            <pc:sldMk cId="1350095189" sldId="325"/>
            <ac:picMk id="5" creationId="{00000000-0000-0000-0000-000000000000}"/>
          </ac:picMkLst>
        </pc:picChg>
        <pc:picChg chg="add del mod modCrop">
          <ac:chgData name="日野 真介" userId="32f94dfc-dfda-4d4f-95df-8f0b067e1353" providerId="ADAL" clId="{C1B351B4-46BA-4CA6-B9B1-BC3BC402612F}" dt="2021-05-05T06:32:22.127" v="944" actId="931"/>
          <ac:picMkLst>
            <pc:docMk/>
            <pc:sldMk cId="1350095189" sldId="325"/>
            <ac:picMk id="6" creationId="{4309BDDC-A7BE-4762-9398-4E4AE8C8380C}"/>
          </ac:picMkLst>
        </pc:picChg>
        <pc:picChg chg="add del mod ord topLvl modCrop">
          <ac:chgData name="日野 真介" userId="32f94dfc-dfda-4d4f-95df-8f0b067e1353" providerId="ADAL" clId="{C1B351B4-46BA-4CA6-B9B1-BC3BC402612F}" dt="2021-05-05T07:20:10.332" v="1722" actId="478"/>
          <ac:picMkLst>
            <pc:docMk/>
            <pc:sldMk cId="1350095189" sldId="325"/>
            <ac:picMk id="9" creationId="{B518C1DD-FDF1-4292-B99C-832303D5DA08}"/>
          </ac:picMkLst>
        </pc:picChg>
        <pc:picChg chg="add mod modCrop">
          <ac:chgData name="日野 真介" userId="32f94dfc-dfda-4d4f-95df-8f0b067e1353" providerId="ADAL" clId="{C1B351B4-46BA-4CA6-B9B1-BC3BC402612F}" dt="2021-05-05T07:21:14.146" v="1736" actId="1076"/>
          <ac:picMkLst>
            <pc:docMk/>
            <pc:sldMk cId="1350095189" sldId="325"/>
            <ac:picMk id="13" creationId="{88D346B7-D6AD-4086-9759-872FF6CDE841}"/>
          </ac:picMkLst>
        </pc:picChg>
        <pc:picChg chg="add del mod topLvl modCrop">
          <ac:chgData name="日野 真介" userId="32f94dfc-dfda-4d4f-95df-8f0b067e1353" providerId="ADAL" clId="{C1B351B4-46BA-4CA6-B9B1-BC3BC402612F}" dt="2021-05-05T06:39:28.141" v="1015" actId="478"/>
          <ac:picMkLst>
            <pc:docMk/>
            <pc:sldMk cId="1350095189" sldId="325"/>
            <ac:picMk id="18" creationId="{DBA33161-64A9-4628-A1B2-BC28EA537058}"/>
          </ac:picMkLst>
        </pc:picChg>
        <pc:picChg chg="add del mod modCrop">
          <ac:chgData name="日野 真介" userId="32f94dfc-dfda-4d4f-95df-8f0b067e1353" providerId="ADAL" clId="{C1B351B4-46BA-4CA6-B9B1-BC3BC402612F}" dt="2021-05-05T06:35:29.219" v="981"/>
          <ac:picMkLst>
            <pc:docMk/>
            <pc:sldMk cId="1350095189" sldId="325"/>
            <ac:picMk id="19" creationId="{163DEB48-6A12-4CE8-9CE1-65B12F2A9425}"/>
          </ac:picMkLst>
        </pc:picChg>
        <pc:picChg chg="del mod">
          <ac:chgData name="日野 真介" userId="32f94dfc-dfda-4d4f-95df-8f0b067e1353" providerId="ADAL" clId="{C1B351B4-46BA-4CA6-B9B1-BC3BC402612F}" dt="2021-05-05T06:44:03.800" v="1061" actId="478"/>
          <ac:picMkLst>
            <pc:docMk/>
            <pc:sldMk cId="1350095189" sldId="325"/>
            <ac:picMk id="21" creationId="{8D9A2F83-F588-4F41-BA92-E96424F117A3}"/>
          </ac:picMkLst>
        </pc:picChg>
        <pc:picChg chg="mod topLvl modCrop">
          <ac:chgData name="日野 真介" userId="32f94dfc-dfda-4d4f-95df-8f0b067e1353" providerId="ADAL" clId="{C1B351B4-46BA-4CA6-B9B1-BC3BC402612F}" dt="2021-05-05T06:41:56.289" v="1040" actId="164"/>
          <ac:picMkLst>
            <pc:docMk/>
            <pc:sldMk cId="1350095189" sldId="325"/>
            <ac:picMk id="23" creationId="{9C0EF8F7-28E7-4346-9374-D88F9494888A}"/>
          </ac:picMkLst>
        </pc:picChg>
        <pc:picChg chg="mod topLvl modCrop">
          <ac:chgData name="日野 真介" userId="32f94dfc-dfda-4d4f-95df-8f0b067e1353" providerId="ADAL" clId="{C1B351B4-46BA-4CA6-B9B1-BC3BC402612F}" dt="2021-05-05T06:41:56.289" v="1040" actId="164"/>
          <ac:picMkLst>
            <pc:docMk/>
            <pc:sldMk cId="1350095189" sldId="325"/>
            <ac:picMk id="24" creationId="{E24B021F-61D5-4EB5-B0E1-4271F4B3DD73}"/>
          </ac:picMkLst>
        </pc:picChg>
        <pc:picChg chg="add mod modCrop">
          <ac:chgData name="日野 真介" userId="32f94dfc-dfda-4d4f-95df-8f0b067e1353" providerId="ADAL" clId="{C1B351B4-46BA-4CA6-B9B1-BC3BC402612F}" dt="2021-05-05T06:41:56.289" v="1040" actId="164"/>
          <ac:picMkLst>
            <pc:docMk/>
            <pc:sldMk cId="1350095189" sldId="325"/>
            <ac:picMk id="25" creationId="{6DA37F4E-D662-4764-AA3F-DA08DC5BE149}"/>
          </ac:picMkLst>
        </pc:picChg>
        <pc:picChg chg="add del mod ord modCrop">
          <ac:chgData name="日野 真介" userId="32f94dfc-dfda-4d4f-95df-8f0b067e1353" providerId="ADAL" clId="{C1B351B4-46BA-4CA6-B9B1-BC3BC402612F}" dt="2021-05-05T06:50:34.407" v="1098" actId="478"/>
          <ac:picMkLst>
            <pc:docMk/>
            <pc:sldMk cId="1350095189" sldId="325"/>
            <ac:picMk id="26" creationId="{76119FA4-76FE-4759-BFBD-70CAAFDBD55F}"/>
          </ac:picMkLst>
        </pc:picChg>
        <pc:picChg chg="add del mod modCrop">
          <ac:chgData name="日野 真介" userId="32f94dfc-dfda-4d4f-95df-8f0b067e1353" providerId="ADAL" clId="{C1B351B4-46BA-4CA6-B9B1-BC3BC402612F}" dt="2021-05-05T06:54:16.515" v="1505" actId="478"/>
          <ac:picMkLst>
            <pc:docMk/>
            <pc:sldMk cId="1350095189" sldId="325"/>
            <ac:picMk id="27" creationId="{0E1389EB-BF04-4EC8-86E1-BB410D29035E}"/>
          </ac:picMkLst>
        </pc:picChg>
        <pc:picChg chg="add del mod">
          <ac:chgData name="日野 真介" userId="32f94dfc-dfda-4d4f-95df-8f0b067e1353" providerId="ADAL" clId="{C1B351B4-46BA-4CA6-B9B1-BC3BC402612F}" dt="2021-05-05T06:50:38.484" v="1099" actId="21"/>
          <ac:picMkLst>
            <pc:docMk/>
            <pc:sldMk cId="1350095189" sldId="325"/>
            <ac:picMk id="28" creationId="{BB7E189D-D6B8-454C-852B-B0D978E96A45}"/>
          </ac:picMkLst>
        </pc:picChg>
        <pc:picChg chg="add del mod">
          <ac:chgData name="日野 真介" userId="32f94dfc-dfda-4d4f-95df-8f0b067e1353" providerId="ADAL" clId="{C1B351B4-46BA-4CA6-B9B1-BC3BC402612F}" dt="2021-05-05T07:19:08.718" v="1715" actId="478"/>
          <ac:picMkLst>
            <pc:docMk/>
            <pc:sldMk cId="1350095189" sldId="325"/>
            <ac:picMk id="29" creationId="{CDAF1425-7CF8-49D0-A18E-D4F0B034746C}"/>
          </ac:picMkLst>
        </pc:picChg>
        <pc:picChg chg="add mod modCrop">
          <ac:chgData name="日野 真介" userId="32f94dfc-dfda-4d4f-95df-8f0b067e1353" providerId="ADAL" clId="{C1B351B4-46BA-4CA6-B9B1-BC3BC402612F}" dt="2021-05-05T07:22:03.039" v="1741" actId="1037"/>
          <ac:picMkLst>
            <pc:docMk/>
            <pc:sldMk cId="1350095189" sldId="325"/>
            <ac:picMk id="32" creationId="{FFB0E8EC-0589-48DF-BC00-13A12A3CCF86}"/>
          </ac:picMkLst>
        </pc:picChg>
      </pc:sldChg>
      <pc:sldChg chg="del">
        <pc:chgData name="日野 真介" userId="32f94dfc-dfda-4d4f-95df-8f0b067e1353" providerId="ADAL" clId="{C1B351B4-46BA-4CA6-B9B1-BC3BC402612F}" dt="2021-05-05T08:04:45.408" v="2253" actId="47"/>
        <pc:sldMkLst>
          <pc:docMk/>
          <pc:sldMk cId="296318366" sldId="328"/>
        </pc:sldMkLst>
      </pc:sldChg>
      <pc:sldChg chg="addSp delSp modSp new del mod">
        <pc:chgData name="日野 真介" userId="32f94dfc-dfda-4d4f-95df-8f0b067e1353" providerId="ADAL" clId="{C1B351B4-46BA-4CA6-B9B1-BC3BC402612F}" dt="2021-05-05T06:08:55.142" v="510" actId="47"/>
        <pc:sldMkLst>
          <pc:docMk/>
          <pc:sldMk cId="791097793" sldId="329"/>
        </pc:sldMkLst>
        <pc:spChg chg="del">
          <ac:chgData name="日野 真介" userId="32f94dfc-dfda-4d4f-95df-8f0b067e1353" providerId="ADAL" clId="{C1B351B4-46BA-4CA6-B9B1-BC3BC402612F}" dt="2021-05-05T04:18:33.629" v="361" actId="478"/>
          <ac:spMkLst>
            <pc:docMk/>
            <pc:sldMk cId="791097793" sldId="329"/>
            <ac:spMk id="2" creationId="{9B3B42DB-0F81-4CDD-B0A8-FEF079D78E76}"/>
          </ac:spMkLst>
        </pc:spChg>
        <pc:spChg chg="del">
          <ac:chgData name="日野 真介" userId="32f94dfc-dfda-4d4f-95df-8f0b067e1353" providerId="ADAL" clId="{C1B351B4-46BA-4CA6-B9B1-BC3BC402612F}" dt="2021-05-05T04:18:29.590" v="358" actId="931"/>
          <ac:spMkLst>
            <pc:docMk/>
            <pc:sldMk cId="791097793" sldId="329"/>
            <ac:spMk id="3" creationId="{945977A6-B10A-461A-AAF1-80D7FFE550B8}"/>
          </ac:spMkLst>
        </pc:spChg>
        <pc:spChg chg="add mod">
          <ac:chgData name="日野 真介" userId="32f94dfc-dfda-4d4f-95df-8f0b067e1353" providerId="ADAL" clId="{C1B351B4-46BA-4CA6-B9B1-BC3BC402612F}" dt="2021-05-05T04:20:10.674" v="400" actId="255"/>
          <ac:spMkLst>
            <pc:docMk/>
            <pc:sldMk cId="791097793" sldId="329"/>
            <ac:spMk id="6" creationId="{F2AEAFEC-918C-4E76-A4F6-C4605DDA2560}"/>
          </ac:spMkLst>
        </pc:spChg>
        <pc:picChg chg="add mod modCrop">
          <ac:chgData name="日野 真介" userId="32f94dfc-dfda-4d4f-95df-8f0b067e1353" providerId="ADAL" clId="{C1B351B4-46BA-4CA6-B9B1-BC3BC402612F}" dt="2021-05-05T04:19:36.635" v="375" actId="1076"/>
          <ac:picMkLst>
            <pc:docMk/>
            <pc:sldMk cId="791097793" sldId="329"/>
            <ac:picMk id="5" creationId="{1BCA851F-51E4-4525-82CB-223EF7D3B4F0}"/>
          </ac:picMkLst>
        </pc:picChg>
      </pc:sldChg>
      <pc:sldChg chg="addSp delSp mod modAnim modNotesTx">
        <pc:chgData name="日野 真介" userId="32f94dfc-dfda-4d4f-95df-8f0b067e1353" providerId="ADAL" clId="{C1B351B4-46BA-4CA6-B9B1-BC3BC402612F}" dt="2021-05-05T08:48:49.375" v="3809" actId="20577"/>
        <pc:sldMkLst>
          <pc:docMk/>
          <pc:sldMk cId="675543941" sldId="330"/>
        </pc:sldMkLst>
        <pc:picChg chg="del">
          <ac:chgData name="日野 真介" userId="32f94dfc-dfda-4d4f-95df-8f0b067e1353" providerId="ADAL" clId="{C1B351B4-46BA-4CA6-B9B1-BC3BC402612F}" dt="2021-05-05T06:07:34.748" v="490" actId="478"/>
          <ac:picMkLst>
            <pc:docMk/>
            <pc:sldMk cId="675543941" sldId="330"/>
            <ac:picMk id="16" creationId="{ECCF10B1-31AA-4E4E-8BCD-5B75935CC804}"/>
          </ac:picMkLst>
        </pc:picChg>
        <pc:picChg chg="add del">
          <ac:chgData name="日野 真介" userId="32f94dfc-dfda-4d4f-95df-8f0b067e1353" providerId="ADAL" clId="{C1B351B4-46BA-4CA6-B9B1-BC3BC402612F}" dt="2021-05-05T06:06:57.427" v="478" actId="478"/>
          <ac:picMkLst>
            <pc:docMk/>
            <pc:sldMk cId="675543941" sldId="330"/>
            <ac:picMk id="20" creationId="{44747010-A896-4F1F-9C33-258129911B27}"/>
          </ac:picMkLst>
        </pc:picChg>
        <pc:picChg chg="del">
          <ac:chgData name="日野 真介" userId="32f94dfc-dfda-4d4f-95df-8f0b067e1353" providerId="ADAL" clId="{C1B351B4-46BA-4CA6-B9B1-BC3BC402612F}" dt="2021-05-05T06:07:38.914" v="491" actId="478"/>
          <ac:picMkLst>
            <pc:docMk/>
            <pc:sldMk cId="675543941" sldId="330"/>
            <ac:picMk id="22" creationId="{7F414DF2-26BF-4D7A-BAE5-17D058D31F9D}"/>
          </ac:picMkLst>
        </pc:picChg>
      </pc:sldChg>
      <pc:sldChg chg="addSp delSp modSp add mod delAnim modAnim modNotesTx">
        <pc:chgData name="日野 真介" userId="32f94dfc-dfda-4d4f-95df-8f0b067e1353" providerId="ADAL" clId="{C1B351B4-46BA-4CA6-B9B1-BC3BC402612F}" dt="2021-05-05T08:43:29.115" v="3495" actId="6549"/>
        <pc:sldMkLst>
          <pc:docMk/>
          <pc:sldMk cId="1789779008" sldId="331"/>
        </pc:sldMkLst>
        <pc:spChg chg="del">
          <ac:chgData name="日野 真介" userId="32f94dfc-dfda-4d4f-95df-8f0b067e1353" providerId="ADAL" clId="{C1B351B4-46BA-4CA6-B9B1-BC3BC402612F}" dt="2021-05-05T06:08:02.325" v="496" actId="478"/>
          <ac:spMkLst>
            <pc:docMk/>
            <pc:sldMk cId="1789779008" sldId="331"/>
            <ac:spMk id="3" creationId="{3A150FE2-3CF3-44DA-A8BB-FCCD3949533D}"/>
          </ac:spMkLst>
        </pc:spChg>
        <pc:spChg chg="mod">
          <ac:chgData name="日野 真介" userId="32f94dfc-dfda-4d4f-95df-8f0b067e1353" providerId="ADAL" clId="{C1B351B4-46BA-4CA6-B9B1-BC3BC402612F}" dt="2021-05-05T08:43:02.024" v="3421" actId="20577"/>
          <ac:spMkLst>
            <pc:docMk/>
            <pc:sldMk cId="1789779008" sldId="331"/>
            <ac:spMk id="4" creationId="{0FC07292-69B8-4405-8062-AD36F90CE05E}"/>
          </ac:spMkLst>
        </pc:spChg>
        <pc:spChg chg="del">
          <ac:chgData name="日野 真介" userId="32f94dfc-dfda-4d4f-95df-8f0b067e1353" providerId="ADAL" clId="{C1B351B4-46BA-4CA6-B9B1-BC3BC402612F}" dt="2021-05-05T06:08:06.298" v="501" actId="478"/>
          <ac:spMkLst>
            <pc:docMk/>
            <pc:sldMk cId="1789779008" sldId="331"/>
            <ac:spMk id="7" creationId="{CC848A4C-47F5-489D-BFF3-62010F655706}"/>
          </ac:spMkLst>
        </pc:spChg>
        <pc:spChg chg="del">
          <ac:chgData name="日野 真介" userId="32f94dfc-dfda-4d4f-95df-8f0b067e1353" providerId="ADAL" clId="{C1B351B4-46BA-4CA6-B9B1-BC3BC402612F}" dt="2021-05-05T06:08:01.368" v="495" actId="478"/>
          <ac:spMkLst>
            <pc:docMk/>
            <pc:sldMk cId="1789779008" sldId="331"/>
            <ac:spMk id="9" creationId="{027F2D5D-224C-41F1-A34F-7E5E3882ECAC}"/>
          </ac:spMkLst>
        </pc:spChg>
        <pc:spChg chg="del">
          <ac:chgData name="日野 真介" userId="32f94dfc-dfda-4d4f-95df-8f0b067e1353" providerId="ADAL" clId="{C1B351B4-46BA-4CA6-B9B1-BC3BC402612F}" dt="2021-05-05T06:08:06.960" v="502" actId="478"/>
          <ac:spMkLst>
            <pc:docMk/>
            <pc:sldMk cId="1789779008" sldId="331"/>
            <ac:spMk id="14" creationId="{D61EA8BC-40F1-4C41-912C-1821C0E88476}"/>
          </ac:spMkLst>
        </pc:spChg>
        <pc:spChg chg="del">
          <ac:chgData name="日野 真介" userId="32f94dfc-dfda-4d4f-95df-8f0b067e1353" providerId="ADAL" clId="{C1B351B4-46BA-4CA6-B9B1-BC3BC402612F}" dt="2021-05-05T06:07:59.338" v="493" actId="478"/>
          <ac:spMkLst>
            <pc:docMk/>
            <pc:sldMk cId="1789779008" sldId="331"/>
            <ac:spMk id="15" creationId="{765B7BC0-C7A2-4B38-8DDA-07098F8A862D}"/>
          </ac:spMkLst>
        </pc:spChg>
        <pc:spChg chg="add mod">
          <ac:chgData name="日野 真介" userId="32f94dfc-dfda-4d4f-95df-8f0b067e1353" providerId="ADAL" clId="{C1B351B4-46BA-4CA6-B9B1-BC3BC402612F}" dt="2021-05-05T06:09:38.205" v="519" actId="1076"/>
          <ac:spMkLst>
            <pc:docMk/>
            <pc:sldMk cId="1789779008" sldId="331"/>
            <ac:spMk id="20" creationId="{C905FB0F-89FA-4DDC-8CB7-DB47B6067C60}"/>
          </ac:spMkLst>
        </pc:spChg>
        <pc:picChg chg="del">
          <ac:chgData name="日野 真介" userId="32f94dfc-dfda-4d4f-95df-8f0b067e1353" providerId="ADAL" clId="{C1B351B4-46BA-4CA6-B9B1-BC3BC402612F}" dt="2021-05-05T06:08:00.165" v="494" actId="478"/>
          <ac:picMkLst>
            <pc:docMk/>
            <pc:sldMk cId="1789779008" sldId="331"/>
            <ac:picMk id="6" creationId="{BEF4D0FE-32F2-456C-9952-44C0D677A1DA}"/>
          </ac:picMkLst>
        </pc:picChg>
        <pc:picChg chg="del">
          <ac:chgData name="日野 真介" userId="32f94dfc-dfda-4d4f-95df-8f0b067e1353" providerId="ADAL" clId="{C1B351B4-46BA-4CA6-B9B1-BC3BC402612F}" dt="2021-05-05T06:08:05.739" v="500" actId="478"/>
          <ac:picMkLst>
            <pc:docMk/>
            <pc:sldMk cId="1789779008" sldId="331"/>
            <ac:picMk id="13" creationId="{58E81D83-B8D3-4841-8A52-11671450EFB1}"/>
          </ac:picMkLst>
        </pc:picChg>
        <pc:picChg chg="mod ord">
          <ac:chgData name="日野 真介" userId="32f94dfc-dfda-4d4f-95df-8f0b067e1353" providerId="ADAL" clId="{C1B351B4-46BA-4CA6-B9B1-BC3BC402612F}" dt="2021-05-05T06:09:25.567" v="517" actId="14100"/>
          <ac:picMkLst>
            <pc:docMk/>
            <pc:sldMk cId="1789779008" sldId="331"/>
            <ac:picMk id="16" creationId="{ECCF10B1-31AA-4E4E-8BCD-5B75935CC804}"/>
          </ac:picMkLst>
        </pc:picChg>
        <pc:picChg chg="del">
          <ac:chgData name="日野 真介" userId="32f94dfc-dfda-4d4f-95df-8f0b067e1353" providerId="ADAL" clId="{C1B351B4-46BA-4CA6-B9B1-BC3BC402612F}" dt="2021-05-05T06:08:05.001" v="499" actId="478"/>
          <ac:picMkLst>
            <pc:docMk/>
            <pc:sldMk cId="1789779008" sldId="331"/>
            <ac:picMk id="17" creationId="{9B3FC31C-D0F1-4AFC-89CC-80B290B5A923}"/>
          </ac:picMkLst>
        </pc:picChg>
        <pc:picChg chg="del">
          <ac:chgData name="日野 真介" userId="32f94dfc-dfda-4d4f-95df-8f0b067e1353" providerId="ADAL" clId="{C1B351B4-46BA-4CA6-B9B1-BC3BC402612F}" dt="2021-05-05T06:08:07.519" v="503" actId="478"/>
          <ac:picMkLst>
            <pc:docMk/>
            <pc:sldMk cId="1789779008" sldId="331"/>
            <ac:picMk id="18" creationId="{1FBD9EDC-7700-44C3-86E6-08A32F426F43}"/>
          </ac:picMkLst>
        </pc:picChg>
        <pc:picChg chg="add mod">
          <ac:chgData name="日野 真介" userId="32f94dfc-dfda-4d4f-95df-8f0b067e1353" providerId="ADAL" clId="{C1B351B4-46BA-4CA6-B9B1-BC3BC402612F}" dt="2021-05-05T06:09:34.804" v="518" actId="14100"/>
          <ac:picMkLst>
            <pc:docMk/>
            <pc:sldMk cId="1789779008" sldId="331"/>
            <ac:picMk id="19" creationId="{6C49F3BD-0ABB-4CE3-9FC4-40EBE18AE1DA}"/>
          </ac:picMkLst>
        </pc:picChg>
        <pc:picChg chg="del">
          <ac:chgData name="日野 真介" userId="32f94dfc-dfda-4d4f-95df-8f0b067e1353" providerId="ADAL" clId="{C1B351B4-46BA-4CA6-B9B1-BC3BC402612F}" dt="2021-05-05T06:08:02.779" v="497" actId="478"/>
          <ac:picMkLst>
            <pc:docMk/>
            <pc:sldMk cId="1789779008" sldId="331"/>
            <ac:picMk id="22" creationId="{7F414DF2-26BF-4D7A-BAE5-17D058D31F9D}"/>
          </ac:picMkLst>
        </pc:picChg>
      </pc:sldChg>
      <pc:sldChg chg="addSp delSp modSp mod modAnim modNotesTx">
        <pc:chgData name="日野 真介" userId="32f94dfc-dfda-4d4f-95df-8f0b067e1353" providerId="ADAL" clId="{C1B351B4-46BA-4CA6-B9B1-BC3BC402612F}" dt="2021-05-05T08:33:51.542" v="2897" actId="20577"/>
        <pc:sldMkLst>
          <pc:docMk/>
          <pc:sldMk cId="1209252051" sldId="332"/>
        </pc:sldMkLst>
        <pc:spChg chg="mod ord">
          <ac:chgData name="日野 真介" userId="32f94dfc-dfda-4d4f-95df-8f0b067e1353" providerId="ADAL" clId="{C1B351B4-46BA-4CA6-B9B1-BC3BC402612F}" dt="2021-05-05T06:29:06.211" v="918" actId="1076"/>
          <ac:spMkLst>
            <pc:docMk/>
            <pc:sldMk cId="1209252051" sldId="332"/>
            <ac:spMk id="2" creationId="{9AA10BF0-E7C7-4A90-9BBE-F11BC7FDED5D}"/>
          </ac:spMkLst>
        </pc:spChg>
        <pc:spChg chg="mod ord">
          <ac:chgData name="日野 真介" userId="32f94dfc-dfda-4d4f-95df-8f0b067e1353" providerId="ADAL" clId="{C1B351B4-46BA-4CA6-B9B1-BC3BC402612F}" dt="2021-05-05T06:23:53.929" v="696" actId="14100"/>
          <ac:spMkLst>
            <pc:docMk/>
            <pc:sldMk cId="1209252051" sldId="332"/>
            <ac:spMk id="3" creationId="{FCA411E6-EE67-4D90-9E74-7BCBDF5D0D6A}"/>
          </ac:spMkLst>
        </pc:spChg>
        <pc:spChg chg="mod">
          <ac:chgData name="日野 真介" userId="32f94dfc-dfda-4d4f-95df-8f0b067e1353" providerId="ADAL" clId="{C1B351B4-46BA-4CA6-B9B1-BC3BC402612F}" dt="2021-05-05T06:21:02.552" v="672" actId="6549"/>
          <ac:spMkLst>
            <pc:docMk/>
            <pc:sldMk cId="1209252051" sldId="332"/>
            <ac:spMk id="4" creationId="{0FC07292-69B8-4405-8062-AD36F90CE05E}"/>
          </ac:spMkLst>
        </pc:spChg>
        <pc:spChg chg="mod ord">
          <ac:chgData name="日野 真介" userId="32f94dfc-dfda-4d4f-95df-8f0b067e1353" providerId="ADAL" clId="{C1B351B4-46BA-4CA6-B9B1-BC3BC402612F}" dt="2021-05-05T07:01:47.085" v="1576" actId="14100"/>
          <ac:spMkLst>
            <pc:docMk/>
            <pc:sldMk cId="1209252051" sldId="332"/>
            <ac:spMk id="10" creationId="{DD9B1146-EF49-4A61-813F-B65789E41D6C}"/>
          </ac:spMkLst>
        </pc:spChg>
        <pc:grpChg chg="add del mod ord">
          <ac:chgData name="日野 真介" userId="32f94dfc-dfda-4d4f-95df-8f0b067e1353" providerId="ADAL" clId="{C1B351B4-46BA-4CA6-B9B1-BC3BC402612F}" dt="2021-05-05T06:57:34.532" v="1521" actId="165"/>
          <ac:grpSpMkLst>
            <pc:docMk/>
            <pc:sldMk cId="1209252051" sldId="332"/>
            <ac:grpSpMk id="7" creationId="{041A2BE0-64E9-4935-9EB5-C162C56C7FAB}"/>
          </ac:grpSpMkLst>
        </pc:grpChg>
        <pc:grpChg chg="add mod">
          <ac:chgData name="日野 真介" userId="32f94dfc-dfda-4d4f-95df-8f0b067e1353" providerId="ADAL" clId="{C1B351B4-46BA-4CA6-B9B1-BC3BC402612F}" dt="2021-05-05T07:00:18.242" v="1544" actId="164"/>
          <ac:grpSpMkLst>
            <pc:docMk/>
            <pc:sldMk cId="1209252051" sldId="332"/>
            <ac:grpSpMk id="16" creationId="{893A233A-735C-4E6E-9991-EFA6B099D3F8}"/>
          </ac:grpSpMkLst>
        </pc:grpChg>
        <pc:picChg chg="add mod modCrop">
          <ac:chgData name="日野 真介" userId="32f94dfc-dfda-4d4f-95df-8f0b067e1353" providerId="ADAL" clId="{C1B351B4-46BA-4CA6-B9B1-BC3BC402612F}" dt="2021-05-05T06:23:44.244" v="693" actId="1076"/>
          <ac:picMkLst>
            <pc:docMk/>
            <pc:sldMk cId="1209252051" sldId="332"/>
            <ac:picMk id="6" creationId="{CADF0648-A62A-4DBA-8939-A54D1A542E8B}"/>
          </ac:picMkLst>
        </pc:picChg>
        <pc:picChg chg="del">
          <ac:chgData name="日野 真介" userId="32f94dfc-dfda-4d4f-95df-8f0b067e1353" providerId="ADAL" clId="{C1B351B4-46BA-4CA6-B9B1-BC3BC402612F}" dt="2021-05-05T06:21:32.970" v="675" actId="478"/>
          <ac:picMkLst>
            <pc:docMk/>
            <pc:sldMk cId="1209252051" sldId="332"/>
            <ac:picMk id="9" creationId="{0CCA6E7E-22CC-453A-9DC1-04E39F46A603}"/>
          </ac:picMkLst>
        </pc:picChg>
        <pc:picChg chg="add del mod ord topLvl modCrop">
          <ac:chgData name="日野 真介" userId="32f94dfc-dfda-4d4f-95df-8f0b067e1353" providerId="ADAL" clId="{C1B351B4-46BA-4CA6-B9B1-BC3BC402612F}" dt="2021-05-05T06:58:43.982" v="1528" actId="478"/>
          <ac:picMkLst>
            <pc:docMk/>
            <pc:sldMk cId="1209252051" sldId="332"/>
            <ac:picMk id="11" creationId="{FF7324D2-685C-44A4-A55E-C40CCA7EDAEB}"/>
          </ac:picMkLst>
        </pc:picChg>
        <pc:picChg chg="add mod ord modCrop">
          <ac:chgData name="日野 真介" userId="32f94dfc-dfda-4d4f-95df-8f0b067e1353" providerId="ADAL" clId="{C1B351B4-46BA-4CA6-B9B1-BC3BC402612F}" dt="2021-05-05T07:01:52.576" v="1577" actId="1076"/>
          <ac:picMkLst>
            <pc:docMk/>
            <pc:sldMk cId="1209252051" sldId="332"/>
            <ac:picMk id="13" creationId="{D4226AB0-65ED-4C5B-935C-2E549DDFBEFE}"/>
          </ac:picMkLst>
        </pc:picChg>
        <pc:picChg chg="mod ord topLvl">
          <ac:chgData name="日野 真介" userId="32f94dfc-dfda-4d4f-95df-8f0b067e1353" providerId="ADAL" clId="{C1B351B4-46BA-4CA6-B9B1-BC3BC402612F}" dt="2021-05-05T07:00:18.242" v="1544" actId="164"/>
          <ac:picMkLst>
            <pc:docMk/>
            <pc:sldMk cId="1209252051" sldId="332"/>
            <ac:picMk id="14" creationId="{B3915BB8-6141-413F-AB19-FC838084938F}"/>
          </ac:picMkLst>
        </pc:picChg>
        <pc:picChg chg="add mod modCrop">
          <ac:chgData name="日野 真介" userId="32f94dfc-dfda-4d4f-95df-8f0b067e1353" providerId="ADAL" clId="{C1B351B4-46BA-4CA6-B9B1-BC3BC402612F}" dt="2021-05-05T07:00:18.242" v="1544" actId="164"/>
          <ac:picMkLst>
            <pc:docMk/>
            <pc:sldMk cId="1209252051" sldId="332"/>
            <ac:picMk id="15" creationId="{CBA7BBDC-C638-4391-BBC4-42E593A2A455}"/>
          </ac:picMkLst>
        </pc:picChg>
      </pc:sldChg>
      <pc:sldChg chg="addSp delSp modSp add mod delAnim modAnim modNotesTx">
        <pc:chgData name="日野 真介" userId="32f94dfc-dfda-4d4f-95df-8f0b067e1353" providerId="ADAL" clId="{C1B351B4-46BA-4CA6-B9B1-BC3BC402612F}" dt="2021-05-05T09:01:48.195" v="4603" actId="20577"/>
        <pc:sldMkLst>
          <pc:docMk/>
          <pc:sldMk cId="729214350" sldId="333"/>
        </pc:sldMkLst>
        <pc:spChg chg="del">
          <ac:chgData name="日野 真介" userId="32f94dfc-dfda-4d4f-95df-8f0b067e1353" providerId="ADAL" clId="{C1B351B4-46BA-4CA6-B9B1-BC3BC402612F}" dt="2021-05-05T07:45:46.737" v="2029" actId="478"/>
          <ac:spMkLst>
            <pc:docMk/>
            <pc:sldMk cId="729214350" sldId="333"/>
            <ac:spMk id="24" creationId="{BE799EE9-EE55-43BA-94E0-EFAE9B7F442C}"/>
          </ac:spMkLst>
        </pc:spChg>
        <pc:spChg chg="del">
          <ac:chgData name="日野 真介" userId="32f94dfc-dfda-4d4f-95df-8f0b067e1353" providerId="ADAL" clId="{C1B351B4-46BA-4CA6-B9B1-BC3BC402612F}" dt="2021-05-05T07:44:15.859" v="2011" actId="478"/>
          <ac:spMkLst>
            <pc:docMk/>
            <pc:sldMk cId="729214350" sldId="333"/>
            <ac:spMk id="33" creationId="{8F31DC3F-7E01-4EB9-A123-7771222E8F58}"/>
          </ac:spMkLst>
        </pc:spChg>
        <pc:picChg chg="del">
          <ac:chgData name="日野 真介" userId="32f94dfc-dfda-4d4f-95df-8f0b067e1353" providerId="ADAL" clId="{C1B351B4-46BA-4CA6-B9B1-BC3BC402612F}" dt="2021-05-05T07:44:18.139" v="2014" actId="478"/>
          <ac:picMkLst>
            <pc:docMk/>
            <pc:sldMk cId="729214350" sldId="333"/>
            <ac:picMk id="25" creationId="{C584E894-E736-4222-86C6-200E9B69A864}"/>
          </ac:picMkLst>
        </pc:picChg>
        <pc:picChg chg="del">
          <ac:chgData name="日野 真介" userId="32f94dfc-dfda-4d4f-95df-8f0b067e1353" providerId="ADAL" clId="{C1B351B4-46BA-4CA6-B9B1-BC3BC402612F}" dt="2021-05-05T07:44:19.481" v="2015" actId="478"/>
          <ac:picMkLst>
            <pc:docMk/>
            <pc:sldMk cId="729214350" sldId="333"/>
            <ac:picMk id="30" creationId="{03EFE98D-D7AF-4117-8BE7-7DC3D79773A9}"/>
          </ac:picMkLst>
        </pc:picChg>
        <pc:picChg chg="del">
          <ac:chgData name="日野 真介" userId="32f94dfc-dfda-4d4f-95df-8f0b067e1353" providerId="ADAL" clId="{C1B351B4-46BA-4CA6-B9B1-BC3BC402612F}" dt="2021-05-05T07:44:17.135" v="2012" actId="478"/>
          <ac:picMkLst>
            <pc:docMk/>
            <pc:sldMk cId="729214350" sldId="333"/>
            <ac:picMk id="31" creationId="{8B5D0F5B-39FC-488F-BF00-C726B4B0EEE1}"/>
          </ac:picMkLst>
        </pc:picChg>
        <pc:picChg chg="del">
          <ac:chgData name="日野 真介" userId="32f94dfc-dfda-4d4f-95df-8f0b067e1353" providerId="ADAL" clId="{C1B351B4-46BA-4CA6-B9B1-BC3BC402612F}" dt="2021-05-05T07:44:17.686" v="2013" actId="478"/>
          <ac:picMkLst>
            <pc:docMk/>
            <pc:sldMk cId="729214350" sldId="333"/>
            <ac:picMk id="32" creationId="{63FCB0AC-85FA-482B-8C22-2606B3630B42}"/>
          </ac:picMkLst>
        </pc:picChg>
        <pc:picChg chg="add mod">
          <ac:chgData name="日野 真介" userId="32f94dfc-dfda-4d4f-95df-8f0b067e1353" providerId="ADAL" clId="{C1B351B4-46BA-4CA6-B9B1-BC3BC402612F}" dt="2021-05-05T07:48:40.962" v="2045" actId="1076"/>
          <ac:picMkLst>
            <pc:docMk/>
            <pc:sldMk cId="729214350" sldId="333"/>
            <ac:picMk id="34" creationId="{F1762BA0-033E-4D1A-8A08-E44485F49B70}"/>
          </ac:picMkLst>
        </pc:picChg>
        <pc:picChg chg="add mod">
          <ac:chgData name="日野 真介" userId="32f94dfc-dfda-4d4f-95df-8f0b067e1353" providerId="ADAL" clId="{C1B351B4-46BA-4CA6-B9B1-BC3BC402612F}" dt="2021-05-05T07:47:16.169" v="2037" actId="1076"/>
          <ac:picMkLst>
            <pc:docMk/>
            <pc:sldMk cId="729214350" sldId="333"/>
            <ac:picMk id="35" creationId="{05038364-ECE7-4359-8B30-EA7757E2E0F1}"/>
          </ac:picMkLst>
        </pc:picChg>
      </pc:sldChg>
      <pc:sldChg chg="add del">
        <pc:chgData name="日野 真介" userId="32f94dfc-dfda-4d4f-95df-8f0b067e1353" providerId="ADAL" clId="{C1B351B4-46BA-4CA6-B9B1-BC3BC402612F}" dt="2021-05-05T07:43:55.717" v="2009" actId="47"/>
        <pc:sldMkLst>
          <pc:docMk/>
          <pc:sldMk cId="1224051966" sldId="333"/>
        </pc:sldMkLst>
      </pc:sldChg>
      <pc:sldChg chg="add del">
        <pc:chgData name="日野 真介" userId="32f94dfc-dfda-4d4f-95df-8f0b067e1353" providerId="ADAL" clId="{C1B351B4-46BA-4CA6-B9B1-BC3BC402612F}" dt="2021-05-05T07:42:07.826" v="2000"/>
        <pc:sldMkLst>
          <pc:docMk/>
          <pc:sldMk cId="1382221130" sldId="333"/>
        </pc:sldMkLst>
      </pc:sldChg>
      <pc:sldChg chg="add del">
        <pc:chgData name="日野 真介" userId="32f94dfc-dfda-4d4f-95df-8f0b067e1353" providerId="ADAL" clId="{C1B351B4-46BA-4CA6-B9B1-BC3BC402612F}" dt="2021-05-05T07:17:57.554" v="1712" actId="47"/>
        <pc:sldMkLst>
          <pc:docMk/>
          <pc:sldMk cId="2611903913" sldId="333"/>
        </pc:sldMkLst>
      </pc:sldChg>
      <pc:sldChg chg="modSp add mod modNotesTx">
        <pc:chgData name="日野 真介" userId="32f94dfc-dfda-4d4f-95df-8f0b067e1353" providerId="ADAL" clId="{C1B351B4-46BA-4CA6-B9B1-BC3BC402612F}" dt="2021-05-05T09:03:40.345" v="4738" actId="20577"/>
        <pc:sldMkLst>
          <pc:docMk/>
          <pc:sldMk cId="1523572650" sldId="334"/>
        </pc:sldMkLst>
        <pc:picChg chg="ord">
          <ac:chgData name="日野 真介" userId="32f94dfc-dfda-4d4f-95df-8f0b067e1353" providerId="ADAL" clId="{C1B351B4-46BA-4CA6-B9B1-BC3BC402612F}" dt="2021-05-05T08:27:14.260" v="2791" actId="166"/>
          <ac:picMkLst>
            <pc:docMk/>
            <pc:sldMk cId="1523572650" sldId="334"/>
            <ac:picMk id="22" creationId="{045DA2E2-AF21-4E2D-A596-C2924934FC5D}"/>
          </ac:picMkLst>
        </pc:picChg>
        <pc:picChg chg="ord">
          <ac:chgData name="日野 真介" userId="32f94dfc-dfda-4d4f-95df-8f0b067e1353" providerId="ADAL" clId="{C1B351B4-46BA-4CA6-B9B1-BC3BC402612F}" dt="2021-05-05T08:27:05.840" v="2790" actId="166"/>
          <ac:picMkLst>
            <pc:docMk/>
            <pc:sldMk cId="1523572650" sldId="334"/>
            <ac:picMk id="23" creationId="{F67F6010-4B7C-4AC0-BE8F-EA455D226003}"/>
          </ac:picMkLst>
        </pc:picChg>
      </pc:sldChg>
      <pc:sldChg chg="new add del">
        <pc:chgData name="日野 真介" userId="32f94dfc-dfda-4d4f-95df-8f0b067e1353" providerId="ADAL" clId="{C1B351B4-46BA-4CA6-B9B1-BC3BC402612F}" dt="2021-05-05T06:32:23.898" v="946" actId="680"/>
        <pc:sldMkLst>
          <pc:docMk/>
          <pc:sldMk cId="2594583186" sldId="334"/>
        </pc:sldMkLst>
      </pc:sldChg>
      <pc:sldChg chg="delSp new del mod">
        <pc:chgData name="日野 真介" userId="32f94dfc-dfda-4d4f-95df-8f0b067e1353" providerId="ADAL" clId="{C1B351B4-46BA-4CA6-B9B1-BC3BC402612F}" dt="2021-05-05T08:16:54.582" v="2633" actId="2696"/>
        <pc:sldMkLst>
          <pc:docMk/>
          <pc:sldMk cId="3889523773" sldId="335"/>
        </pc:sldMkLst>
        <pc:spChg chg="del">
          <ac:chgData name="日野 真介" userId="32f94dfc-dfda-4d4f-95df-8f0b067e1353" providerId="ADAL" clId="{C1B351B4-46BA-4CA6-B9B1-BC3BC402612F}" dt="2021-05-05T08:05:02.747" v="2255" actId="478"/>
          <ac:spMkLst>
            <pc:docMk/>
            <pc:sldMk cId="3889523773" sldId="335"/>
            <ac:spMk id="2" creationId="{0D77B2E5-6E9A-49E4-90FF-986B655A1FBA}"/>
          </ac:spMkLst>
        </pc:spChg>
        <pc:spChg chg="del">
          <ac:chgData name="日野 真介" userId="32f94dfc-dfda-4d4f-95df-8f0b067e1353" providerId="ADAL" clId="{C1B351B4-46BA-4CA6-B9B1-BC3BC402612F}" dt="2021-05-05T08:05:04.100" v="2256" actId="478"/>
          <ac:spMkLst>
            <pc:docMk/>
            <pc:sldMk cId="3889523773" sldId="335"/>
            <ac:spMk id="3" creationId="{9D8138E2-B93E-40EA-A7C1-0BD048937046}"/>
          </ac:spMkLst>
        </pc:spChg>
      </pc:sldChg>
      <pc:sldChg chg="addSp delSp modSp add mod modNotesTx">
        <pc:chgData name="日野 真介" userId="32f94dfc-dfda-4d4f-95df-8f0b067e1353" providerId="ADAL" clId="{C1B351B4-46BA-4CA6-B9B1-BC3BC402612F}" dt="2021-05-05T09:06:47.665" v="4969" actId="20577"/>
        <pc:sldMkLst>
          <pc:docMk/>
          <pc:sldMk cId="2415696711" sldId="336"/>
        </pc:sldMkLst>
        <pc:spChg chg="mod ord">
          <ac:chgData name="日野 真介" userId="32f94dfc-dfda-4d4f-95df-8f0b067e1353" providerId="ADAL" clId="{C1B351B4-46BA-4CA6-B9B1-BC3BC402612F}" dt="2021-05-05T08:16:46.075" v="2632" actId="20577"/>
          <ac:spMkLst>
            <pc:docMk/>
            <pc:sldMk cId="2415696711" sldId="336"/>
            <ac:spMk id="30" creationId="{5ED7ED53-BAD6-4BC9-A73B-F00FD5FCD310}"/>
          </ac:spMkLst>
        </pc:spChg>
        <pc:picChg chg="del">
          <ac:chgData name="日野 真介" userId="32f94dfc-dfda-4d4f-95df-8f0b067e1353" providerId="ADAL" clId="{C1B351B4-46BA-4CA6-B9B1-BC3BC402612F}" dt="2021-05-05T08:13:33.851" v="2437" actId="478"/>
          <ac:picMkLst>
            <pc:docMk/>
            <pc:sldMk cId="2415696711" sldId="336"/>
            <ac:picMk id="3" creationId="{853BDC5C-34A9-483A-8B69-8194C64BB647}"/>
          </ac:picMkLst>
        </pc:picChg>
        <pc:picChg chg="add mod modCrop">
          <ac:chgData name="日野 真介" userId="32f94dfc-dfda-4d4f-95df-8f0b067e1353" providerId="ADAL" clId="{C1B351B4-46BA-4CA6-B9B1-BC3BC402612F}" dt="2021-05-05T08:14:30.613" v="2451" actId="1076"/>
          <ac:picMkLst>
            <pc:docMk/>
            <pc:sldMk cId="2415696711" sldId="336"/>
            <ac:picMk id="4" creationId="{BA9A33C7-6FF9-4EA8-B696-6F6230A6562E}"/>
          </ac:picMkLst>
        </pc:picChg>
      </pc:sldChg>
      <pc:sldChg chg="del">
        <pc:chgData name="日野 真介" userId="32f94dfc-dfda-4d4f-95df-8f0b067e1353" providerId="ADAL" clId="{C1B351B4-46BA-4CA6-B9B1-BC3BC402612F}" dt="2021-05-05T08:49:11.068" v="3810"/>
        <pc:sldMkLst>
          <pc:docMk/>
          <pc:sldMk cId="3809592431" sldId="338"/>
        </pc:sldMkLst>
      </pc:sldChg>
      <pc:sldChg chg="modSp mod modNotesTx">
        <pc:chgData name="日野 真介" userId="32f94dfc-dfda-4d4f-95df-8f0b067e1353" providerId="ADAL" clId="{C1B351B4-46BA-4CA6-B9B1-BC3BC402612F}" dt="2021-05-05T08:57:15.485" v="4365" actId="20577"/>
        <pc:sldMkLst>
          <pc:docMk/>
          <pc:sldMk cId="4143133438" sldId="338"/>
        </pc:sldMkLst>
        <pc:spChg chg="mod">
          <ac:chgData name="日野 真介" userId="32f94dfc-dfda-4d4f-95df-8f0b067e1353" providerId="ADAL" clId="{C1B351B4-46BA-4CA6-B9B1-BC3BC402612F}" dt="2021-05-05T08:51:59.645" v="3938" actId="20577"/>
          <ac:spMkLst>
            <pc:docMk/>
            <pc:sldMk cId="4143133438" sldId="338"/>
            <ac:spMk id="3" creationId="{B96987BB-E067-42E6-957B-6BCC082FF7B5}"/>
          </ac:spMkLst>
        </pc:spChg>
        <pc:spChg chg="mod">
          <ac:chgData name="日野 真介" userId="32f94dfc-dfda-4d4f-95df-8f0b067e1353" providerId="ADAL" clId="{C1B351B4-46BA-4CA6-B9B1-BC3BC402612F}" dt="2021-05-05T08:56:54.519" v="4335" actId="20577"/>
          <ac:spMkLst>
            <pc:docMk/>
            <pc:sldMk cId="4143133438" sldId="338"/>
            <ac:spMk id="4" creationId="{0FC07292-69B8-4405-8062-AD36F90CE05E}"/>
          </ac:spMkLst>
        </pc:spChg>
      </pc:sldChg>
      <pc:sldChg chg="modSp mod modNotesTx">
        <pc:chgData name="日野 真介" userId="32f94dfc-dfda-4d4f-95df-8f0b067e1353" providerId="ADAL" clId="{C1B351B4-46BA-4CA6-B9B1-BC3BC402612F}" dt="2021-05-05T08:57:57.933" v="4376" actId="20577"/>
        <pc:sldMkLst>
          <pc:docMk/>
          <pc:sldMk cId="1730387423" sldId="339"/>
        </pc:sldMkLst>
        <pc:spChg chg="mod">
          <ac:chgData name="日野 真介" userId="32f94dfc-dfda-4d4f-95df-8f0b067e1353" providerId="ADAL" clId="{C1B351B4-46BA-4CA6-B9B1-BC3BC402612F}" dt="2021-05-05T08:55:03.335" v="4168" actId="6549"/>
          <ac:spMkLst>
            <pc:docMk/>
            <pc:sldMk cId="1730387423" sldId="339"/>
            <ac:spMk id="4" creationId="{0FC07292-69B8-4405-8062-AD36F90CE05E}"/>
          </ac:spMkLst>
        </pc:spChg>
      </pc:sldChg>
    </pc:docChg>
  </pc:docChgLst>
  <pc:docChgLst>
    <pc:chgData name="日野 真介" userId="32f94dfc-dfda-4d4f-95df-8f0b067e1353" providerId="ADAL" clId="{2F75A36A-77B8-4AD4-9AC6-9BDB68C81A4A}"/>
    <pc:docChg chg="undo custSel addSld modSld sldOrd">
      <pc:chgData name="日野 真介" userId="32f94dfc-dfda-4d4f-95df-8f0b067e1353" providerId="ADAL" clId="{2F75A36A-77B8-4AD4-9AC6-9BDB68C81A4A}" dt="2021-05-16T13:47:21.153" v="1220" actId="20577"/>
      <pc:docMkLst>
        <pc:docMk/>
      </pc:docMkLst>
      <pc:sldChg chg="addSp modSp mod ord">
        <pc:chgData name="日野 真介" userId="32f94dfc-dfda-4d4f-95df-8f0b067e1353" providerId="ADAL" clId="{2F75A36A-77B8-4AD4-9AC6-9BDB68C81A4A}" dt="2021-05-16T13:46:39.840" v="1190" actId="20577"/>
        <pc:sldMkLst>
          <pc:docMk/>
          <pc:sldMk cId="3303731475" sldId="262"/>
        </pc:sldMkLst>
        <pc:spChg chg="add mod">
          <ac:chgData name="日野 真介" userId="32f94dfc-dfda-4d4f-95df-8f0b067e1353" providerId="ADAL" clId="{2F75A36A-77B8-4AD4-9AC6-9BDB68C81A4A}" dt="2021-05-16T13:46:39.840" v="1190" actId="20577"/>
          <ac:spMkLst>
            <pc:docMk/>
            <pc:sldMk cId="3303731475" sldId="262"/>
            <ac:spMk id="3" creationId="{A7146D9F-E755-4241-9DD4-ACBDE0DCBB22}"/>
          </ac:spMkLst>
        </pc:spChg>
      </pc:sldChg>
      <pc:sldChg chg="mod modShow">
        <pc:chgData name="日野 真介" userId="32f94dfc-dfda-4d4f-95df-8f0b067e1353" providerId="ADAL" clId="{2F75A36A-77B8-4AD4-9AC6-9BDB68C81A4A}" dt="2021-05-16T12:50:16.501" v="995" actId="729"/>
        <pc:sldMkLst>
          <pc:docMk/>
          <pc:sldMk cId="3887770875" sldId="266"/>
        </pc:sldMkLst>
      </pc:sldChg>
      <pc:sldChg chg="mod modShow">
        <pc:chgData name="日野 真介" userId="32f94dfc-dfda-4d4f-95df-8f0b067e1353" providerId="ADAL" clId="{2F75A36A-77B8-4AD4-9AC6-9BDB68C81A4A}" dt="2021-05-10T13:49:37.449" v="913" actId="729"/>
        <pc:sldMkLst>
          <pc:docMk/>
          <pc:sldMk cId="2113999254" sldId="267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2569005659" sldId="268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3051353771" sldId="269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4196447439" sldId="270"/>
        </pc:sldMkLst>
      </pc:sldChg>
      <pc:sldChg chg="mod modShow">
        <pc:chgData name="日野 真介" userId="32f94dfc-dfda-4d4f-95df-8f0b067e1353" providerId="ADAL" clId="{2F75A36A-77B8-4AD4-9AC6-9BDB68C81A4A}" dt="2021-05-16T12:45:33.872" v="988" actId="729"/>
        <pc:sldMkLst>
          <pc:docMk/>
          <pc:sldMk cId="1275955546" sldId="271"/>
        </pc:sldMkLst>
      </pc:sldChg>
      <pc:sldChg chg="mod modShow">
        <pc:chgData name="日野 真介" userId="32f94dfc-dfda-4d4f-95df-8f0b067e1353" providerId="ADAL" clId="{2F75A36A-77B8-4AD4-9AC6-9BDB68C81A4A}" dt="2021-05-16T12:45:25.698" v="986" actId="729"/>
        <pc:sldMkLst>
          <pc:docMk/>
          <pc:sldMk cId="138299723" sldId="277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3545639792" sldId="279"/>
        </pc:sldMkLst>
      </pc:sldChg>
      <pc:sldChg chg="modSp mod modShow">
        <pc:chgData name="日野 真介" userId="32f94dfc-dfda-4d4f-95df-8f0b067e1353" providerId="ADAL" clId="{2F75A36A-77B8-4AD4-9AC6-9BDB68C81A4A}" dt="2021-05-16T13:47:21.153" v="1220" actId="20577"/>
        <pc:sldMkLst>
          <pc:docMk/>
          <pc:sldMk cId="1421847361" sldId="281"/>
        </pc:sldMkLst>
        <pc:spChg chg="mod">
          <ac:chgData name="日野 真介" userId="32f94dfc-dfda-4d4f-95df-8f0b067e1353" providerId="ADAL" clId="{2F75A36A-77B8-4AD4-9AC6-9BDB68C81A4A}" dt="2021-05-16T13:47:21.153" v="1220" actId="20577"/>
          <ac:spMkLst>
            <pc:docMk/>
            <pc:sldMk cId="1421847361" sldId="281"/>
            <ac:spMk id="3" creationId="{B96987BB-E067-42E6-957B-6BCC082FF7B5}"/>
          </ac:spMkLst>
        </pc:spChg>
      </pc:sldChg>
      <pc:sldChg chg="mod ord modShow">
        <pc:chgData name="日野 真介" userId="32f94dfc-dfda-4d4f-95df-8f0b067e1353" providerId="ADAL" clId="{2F75A36A-77B8-4AD4-9AC6-9BDB68C81A4A}" dt="2021-05-16T12:16:47.974" v="942" actId="729"/>
        <pc:sldMkLst>
          <pc:docMk/>
          <pc:sldMk cId="317418165" sldId="284"/>
        </pc:sldMkLst>
      </pc:sldChg>
      <pc:sldChg chg="mod modShow">
        <pc:chgData name="日野 真介" userId="32f94dfc-dfda-4d4f-95df-8f0b067e1353" providerId="ADAL" clId="{2F75A36A-77B8-4AD4-9AC6-9BDB68C81A4A}" dt="2021-05-16T12:46:29.793" v="994" actId="729"/>
        <pc:sldMkLst>
          <pc:docMk/>
          <pc:sldMk cId="2134893926" sldId="288"/>
        </pc:sldMkLst>
      </pc:sldChg>
      <pc:sldChg chg="ord">
        <pc:chgData name="日野 真介" userId="32f94dfc-dfda-4d4f-95df-8f0b067e1353" providerId="ADAL" clId="{2F75A36A-77B8-4AD4-9AC6-9BDB68C81A4A}" dt="2021-05-16T13:04:52.954" v="1001"/>
        <pc:sldMkLst>
          <pc:docMk/>
          <pc:sldMk cId="637659648" sldId="290"/>
        </pc:sldMkLst>
      </pc:sldChg>
      <pc:sldChg chg="ord">
        <pc:chgData name="日野 真介" userId="32f94dfc-dfda-4d4f-95df-8f0b067e1353" providerId="ADAL" clId="{2F75A36A-77B8-4AD4-9AC6-9BDB68C81A4A}" dt="2021-05-16T13:04:52.954" v="1001"/>
        <pc:sldMkLst>
          <pc:docMk/>
          <pc:sldMk cId="2262851604" sldId="293"/>
        </pc:sldMkLst>
      </pc:sldChg>
      <pc:sldChg chg="mod modShow">
        <pc:chgData name="日野 真介" userId="32f94dfc-dfda-4d4f-95df-8f0b067e1353" providerId="ADAL" clId="{2F75A36A-77B8-4AD4-9AC6-9BDB68C81A4A}" dt="2021-05-16T13:04:36.194" v="998" actId="729"/>
        <pc:sldMkLst>
          <pc:docMk/>
          <pc:sldMk cId="1553149197" sldId="295"/>
        </pc:sldMkLst>
      </pc:sldChg>
      <pc:sldChg chg="mod modShow">
        <pc:chgData name="日野 真介" userId="32f94dfc-dfda-4d4f-95df-8f0b067e1353" providerId="ADAL" clId="{2F75A36A-77B8-4AD4-9AC6-9BDB68C81A4A}" dt="2021-05-16T12:50:18.228" v="996" actId="729"/>
        <pc:sldMkLst>
          <pc:docMk/>
          <pc:sldMk cId="3703092520" sldId="296"/>
        </pc:sldMkLst>
      </pc:sldChg>
      <pc:sldChg chg="mod modShow">
        <pc:chgData name="日野 真介" userId="32f94dfc-dfda-4d4f-95df-8f0b067e1353" providerId="ADAL" clId="{2F75A36A-77B8-4AD4-9AC6-9BDB68C81A4A}" dt="2021-05-16T13:04:44.884" v="999" actId="729"/>
        <pc:sldMkLst>
          <pc:docMk/>
          <pc:sldMk cId="1661358806" sldId="298"/>
        </pc:sldMkLst>
      </pc:sldChg>
      <pc:sldChg chg="ord">
        <pc:chgData name="日野 真介" userId="32f94dfc-dfda-4d4f-95df-8f0b067e1353" providerId="ADAL" clId="{2F75A36A-77B8-4AD4-9AC6-9BDB68C81A4A}" dt="2021-05-16T13:37:51.297" v="1012"/>
        <pc:sldMkLst>
          <pc:docMk/>
          <pc:sldMk cId="3964290896" sldId="301"/>
        </pc:sldMkLst>
      </pc:sldChg>
      <pc:sldChg chg="mod modShow">
        <pc:chgData name="日野 真介" userId="32f94dfc-dfda-4d4f-95df-8f0b067e1353" providerId="ADAL" clId="{2F75A36A-77B8-4AD4-9AC6-9BDB68C81A4A}" dt="2021-05-16T12:45:36.454" v="989" actId="729"/>
        <pc:sldMkLst>
          <pc:docMk/>
          <pc:sldMk cId="2463959883" sldId="303"/>
        </pc:sldMkLst>
      </pc:sldChg>
      <pc:sldChg chg="mod modShow">
        <pc:chgData name="日野 真介" userId="32f94dfc-dfda-4d4f-95df-8f0b067e1353" providerId="ADAL" clId="{2F75A36A-77B8-4AD4-9AC6-9BDB68C81A4A}" dt="2021-05-16T13:12:32.716" v="1008" actId="729"/>
        <pc:sldMkLst>
          <pc:docMk/>
          <pc:sldMk cId="1299350949" sldId="304"/>
        </pc:sldMkLst>
      </pc:sldChg>
      <pc:sldChg chg="mod modShow">
        <pc:chgData name="日野 真介" userId="32f94dfc-dfda-4d4f-95df-8f0b067e1353" providerId="ADAL" clId="{2F75A36A-77B8-4AD4-9AC6-9BDB68C81A4A}" dt="2021-05-16T13:12:28.356" v="1007" actId="729"/>
        <pc:sldMkLst>
          <pc:docMk/>
          <pc:sldMk cId="3947645606" sldId="307"/>
        </pc:sldMkLst>
      </pc:sldChg>
      <pc:sldChg chg="delSp modSp mod delAnim">
        <pc:chgData name="日野 真介" userId="32f94dfc-dfda-4d4f-95df-8f0b067e1353" providerId="ADAL" clId="{2F75A36A-77B8-4AD4-9AC6-9BDB68C81A4A}" dt="2021-05-16T13:05:13.292" v="1005" actId="14100"/>
        <pc:sldMkLst>
          <pc:docMk/>
          <pc:sldMk cId="1068255507" sldId="308"/>
        </pc:sldMkLst>
        <pc:spChg chg="mod">
          <ac:chgData name="日野 真介" userId="32f94dfc-dfda-4d4f-95df-8f0b067e1353" providerId="ADAL" clId="{2F75A36A-77B8-4AD4-9AC6-9BDB68C81A4A}" dt="2021-05-16T13:05:13.292" v="1005" actId="14100"/>
          <ac:spMkLst>
            <pc:docMk/>
            <pc:sldMk cId="1068255507" sldId="308"/>
            <ac:spMk id="5" creationId="{00000000-0000-0000-0000-000000000000}"/>
          </ac:spMkLst>
        </pc:spChg>
        <pc:spChg chg="del">
          <ac:chgData name="日野 真介" userId="32f94dfc-dfda-4d4f-95df-8f0b067e1353" providerId="ADAL" clId="{2F75A36A-77B8-4AD4-9AC6-9BDB68C81A4A}" dt="2021-05-16T13:04:57.775" v="1002" actId="478"/>
          <ac:spMkLst>
            <pc:docMk/>
            <pc:sldMk cId="1068255507" sldId="308"/>
            <ac:spMk id="6" creationId="{00000000-0000-0000-0000-000000000000}"/>
          </ac:spMkLst>
        </pc:spChg>
        <pc:spChg chg="del">
          <ac:chgData name="日野 真介" userId="32f94dfc-dfda-4d4f-95df-8f0b067e1353" providerId="ADAL" clId="{2F75A36A-77B8-4AD4-9AC6-9BDB68C81A4A}" dt="2021-05-16T13:04:59.053" v="1003" actId="478"/>
          <ac:spMkLst>
            <pc:docMk/>
            <pc:sldMk cId="1068255507" sldId="308"/>
            <ac:spMk id="7" creationId="{00000000-0000-0000-0000-000000000000}"/>
          </ac:spMkLst>
        </pc:spChg>
      </pc:sldChg>
      <pc:sldChg chg="mod modShow">
        <pc:chgData name="日野 真介" userId="32f94dfc-dfda-4d4f-95df-8f0b067e1353" providerId="ADAL" clId="{2F75A36A-77B8-4AD4-9AC6-9BDB68C81A4A}" dt="2021-05-16T13:12:21.454" v="1006" actId="729"/>
        <pc:sldMkLst>
          <pc:docMk/>
          <pc:sldMk cId="2501643386" sldId="309"/>
        </pc:sldMkLst>
      </pc:sldChg>
      <pc:sldChg chg="mod modShow">
        <pc:chgData name="日野 真介" userId="32f94dfc-dfda-4d4f-95df-8f0b067e1353" providerId="ADAL" clId="{2F75A36A-77B8-4AD4-9AC6-9BDB68C81A4A}" dt="2021-05-16T13:30:44.452" v="1009" actId="729"/>
        <pc:sldMkLst>
          <pc:docMk/>
          <pc:sldMk cId="646716614" sldId="311"/>
        </pc:sldMkLst>
      </pc:sldChg>
      <pc:sldChg chg="mod modShow">
        <pc:chgData name="日野 真介" userId="32f94dfc-dfda-4d4f-95df-8f0b067e1353" providerId="ADAL" clId="{2F75A36A-77B8-4AD4-9AC6-9BDB68C81A4A}" dt="2021-05-16T13:30:52.595" v="1010" actId="729"/>
        <pc:sldMkLst>
          <pc:docMk/>
          <pc:sldMk cId="2934192694" sldId="314"/>
        </pc:sldMkLst>
      </pc:sldChg>
      <pc:sldChg chg="addSp modSp mod modAnim modNotesTx">
        <pc:chgData name="日野 真介" userId="32f94dfc-dfda-4d4f-95df-8f0b067e1353" providerId="ADAL" clId="{2F75A36A-77B8-4AD4-9AC6-9BDB68C81A4A}" dt="2021-05-10T13:48:51.824" v="911" actId="20577"/>
        <pc:sldMkLst>
          <pc:docMk/>
          <pc:sldMk cId="1991041914" sldId="321"/>
        </pc:sldMkLst>
        <pc:spChg chg="add mod">
          <ac:chgData name="日野 真介" userId="32f94dfc-dfda-4d4f-95df-8f0b067e1353" providerId="ADAL" clId="{2F75A36A-77B8-4AD4-9AC6-9BDB68C81A4A}" dt="2021-05-10T13:42:08.780" v="168" actId="14100"/>
          <ac:spMkLst>
            <pc:docMk/>
            <pc:sldMk cId="1991041914" sldId="321"/>
            <ac:spMk id="3" creationId="{6A4A0746-7AC8-4806-B96B-6B07020FE52B}"/>
          </ac:spMkLst>
        </pc:spChg>
        <pc:spChg chg="mod">
          <ac:chgData name="日野 真介" userId="32f94dfc-dfda-4d4f-95df-8f0b067e1353" providerId="ADAL" clId="{2F75A36A-77B8-4AD4-9AC6-9BDB68C81A4A}" dt="2021-05-10T13:42:15.303" v="170" actId="1076"/>
          <ac:spMkLst>
            <pc:docMk/>
            <pc:sldMk cId="1991041914" sldId="321"/>
            <ac:spMk id="4" creationId="{0FC07292-69B8-4405-8062-AD36F90CE05E}"/>
          </ac:spMkLst>
        </pc:spChg>
        <pc:spChg chg="mod">
          <ac:chgData name="日野 真介" userId="32f94dfc-dfda-4d4f-95df-8f0b067e1353" providerId="ADAL" clId="{2F75A36A-77B8-4AD4-9AC6-9BDB68C81A4A}" dt="2021-05-10T13:37:35.801" v="21" actId="20577"/>
          <ac:spMkLst>
            <pc:docMk/>
            <pc:sldMk cId="1991041914" sldId="321"/>
            <ac:spMk id="5" creationId="{00000000-0000-0000-0000-000000000000}"/>
          </ac:spMkLst>
        </pc:spChg>
        <pc:spChg chg="mod">
          <ac:chgData name="日野 真介" userId="32f94dfc-dfda-4d4f-95df-8f0b067e1353" providerId="ADAL" clId="{2F75A36A-77B8-4AD4-9AC6-9BDB68C81A4A}" dt="2021-05-10T13:42:38.548" v="179" actId="1076"/>
          <ac:spMkLst>
            <pc:docMk/>
            <pc:sldMk cId="1991041914" sldId="321"/>
            <ac:spMk id="9" creationId="{00000000-0000-0000-0000-000000000000}"/>
          </ac:spMkLst>
        </pc:spChg>
        <pc:spChg chg="mod">
          <ac:chgData name="日野 真介" userId="32f94dfc-dfda-4d4f-95df-8f0b067e1353" providerId="ADAL" clId="{2F75A36A-77B8-4AD4-9AC6-9BDB68C81A4A}" dt="2021-05-10T13:37:42.233" v="35" actId="20577"/>
          <ac:spMkLst>
            <pc:docMk/>
            <pc:sldMk cId="1991041914" sldId="321"/>
            <ac:spMk id="38" creationId="{00000000-0000-0000-0000-000000000000}"/>
          </ac:spMkLst>
        </pc:spChg>
        <pc:spChg chg="add mod">
          <ac:chgData name="日野 真介" userId="32f94dfc-dfda-4d4f-95df-8f0b067e1353" providerId="ADAL" clId="{2F75A36A-77B8-4AD4-9AC6-9BDB68C81A4A}" dt="2021-05-10T13:43:02.325" v="204" actId="14100"/>
          <ac:spMkLst>
            <pc:docMk/>
            <pc:sldMk cId="1991041914" sldId="321"/>
            <ac:spMk id="40" creationId="{6A00A700-BE7B-4B1D-9D24-C6505EDF5FA4}"/>
          </ac:spMkLst>
        </pc:spChg>
        <pc:spChg chg="add mod">
          <ac:chgData name="日野 真介" userId="32f94dfc-dfda-4d4f-95df-8f0b067e1353" providerId="ADAL" clId="{2F75A36A-77B8-4AD4-9AC6-9BDB68C81A4A}" dt="2021-05-10T13:43:14.717" v="206" actId="14100"/>
          <ac:spMkLst>
            <pc:docMk/>
            <pc:sldMk cId="1991041914" sldId="321"/>
            <ac:spMk id="41" creationId="{8A7F652F-28F4-4F96-A675-FF21319F7A0B}"/>
          </ac:spMkLst>
        </pc:spChg>
        <pc:grpChg chg="mod">
          <ac:chgData name="日野 真介" userId="32f94dfc-dfda-4d4f-95df-8f0b067e1353" providerId="ADAL" clId="{2F75A36A-77B8-4AD4-9AC6-9BDB68C81A4A}" dt="2021-05-10T13:42:21.768" v="172" actId="1076"/>
          <ac:grpSpMkLst>
            <pc:docMk/>
            <pc:sldMk cId="1991041914" sldId="321"/>
            <ac:grpSpMk id="55" creationId="{00000000-0000-0000-0000-000000000000}"/>
          </ac:grpSpMkLst>
        </pc:grpChg>
        <pc:picChg chg="mod">
          <ac:chgData name="日野 真介" userId="32f94dfc-dfda-4d4f-95df-8f0b067e1353" providerId="ADAL" clId="{2F75A36A-77B8-4AD4-9AC6-9BDB68C81A4A}" dt="2021-05-10T13:42:35.131" v="178" actId="1076"/>
          <ac:picMkLst>
            <pc:docMk/>
            <pc:sldMk cId="1991041914" sldId="321"/>
            <ac:picMk id="54" creationId="{00000000-0000-0000-0000-000000000000}"/>
          </ac:picMkLst>
        </pc:picChg>
        <pc:cxnChg chg="mod">
          <ac:chgData name="日野 真介" userId="32f94dfc-dfda-4d4f-95df-8f0b067e1353" providerId="ADAL" clId="{2F75A36A-77B8-4AD4-9AC6-9BDB68C81A4A}" dt="2021-05-10T13:42:33.761" v="177" actId="14100"/>
          <ac:cxnSpMkLst>
            <pc:docMk/>
            <pc:sldMk cId="1991041914" sldId="321"/>
            <ac:cxnSpMk id="14" creationId="{00000000-0000-0000-0000-000000000000}"/>
          </ac:cxnSpMkLst>
        </pc:cxnChg>
      </pc:sldChg>
      <pc:sldChg chg="mod ord modShow">
        <pc:chgData name="日野 真介" userId="32f94dfc-dfda-4d4f-95df-8f0b067e1353" providerId="ADAL" clId="{2F75A36A-77B8-4AD4-9AC6-9BDB68C81A4A}" dt="2021-05-16T12:45:23.767" v="985" actId="729"/>
        <pc:sldMkLst>
          <pc:docMk/>
          <pc:sldMk cId="1350095189" sldId="325"/>
        </pc:sldMkLst>
      </pc:sldChg>
      <pc:sldChg chg="mod ord modShow">
        <pc:chgData name="日野 真介" userId="32f94dfc-dfda-4d4f-95df-8f0b067e1353" providerId="ADAL" clId="{2F75A36A-77B8-4AD4-9AC6-9BDB68C81A4A}" dt="2021-05-16T12:46:23.540" v="993" actId="729"/>
        <pc:sldMkLst>
          <pc:docMk/>
          <pc:sldMk cId="3923311100" sldId="326"/>
        </pc:sldMkLst>
      </pc:sldChg>
      <pc:sldChg chg="mod modShow">
        <pc:chgData name="日野 真介" userId="32f94dfc-dfda-4d4f-95df-8f0b067e1353" providerId="ADAL" clId="{2F75A36A-77B8-4AD4-9AC6-9BDB68C81A4A}" dt="2021-05-16T12:45:31.587" v="987" actId="729"/>
        <pc:sldMkLst>
          <pc:docMk/>
          <pc:sldMk cId="2019417173" sldId="327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675543941" sldId="330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1789779008" sldId="331"/>
        </pc:sldMkLst>
      </pc:sldChg>
      <pc:sldChg chg="ord">
        <pc:chgData name="日野 真介" userId="32f94dfc-dfda-4d4f-95df-8f0b067e1353" providerId="ADAL" clId="{2F75A36A-77B8-4AD4-9AC6-9BDB68C81A4A}" dt="2021-05-16T12:39:36.252" v="982"/>
        <pc:sldMkLst>
          <pc:docMk/>
          <pc:sldMk cId="729214350" sldId="333"/>
        </pc:sldMkLst>
      </pc:sldChg>
      <pc:sldChg chg="mod modShow">
        <pc:chgData name="日野 真介" userId="32f94dfc-dfda-4d4f-95df-8f0b067e1353" providerId="ADAL" clId="{2F75A36A-77B8-4AD4-9AC6-9BDB68C81A4A}" dt="2021-05-16T12:45:39.767" v="990" actId="729"/>
        <pc:sldMkLst>
          <pc:docMk/>
          <pc:sldMk cId="1523572650" sldId="334"/>
        </pc:sldMkLst>
      </pc:sldChg>
      <pc:sldChg chg="ord">
        <pc:chgData name="日野 真介" userId="32f94dfc-dfda-4d4f-95df-8f0b067e1353" providerId="ADAL" clId="{2F75A36A-77B8-4AD4-9AC6-9BDB68C81A4A}" dt="2021-05-16T13:04:52.954" v="1001"/>
        <pc:sldMkLst>
          <pc:docMk/>
          <pc:sldMk cId="2415696711" sldId="336"/>
        </pc:sldMkLst>
      </pc:sldChg>
      <pc:sldChg chg="mod modShow">
        <pc:chgData name="日野 真介" userId="32f94dfc-dfda-4d4f-95df-8f0b067e1353" providerId="ADAL" clId="{2F75A36A-77B8-4AD4-9AC6-9BDB68C81A4A}" dt="2021-05-16T12:50:20.378" v="997" actId="729"/>
        <pc:sldMkLst>
          <pc:docMk/>
          <pc:sldMk cId="1413695316" sldId="337"/>
        </pc:sldMkLst>
      </pc:sldChg>
      <pc:sldChg chg="mod modShow">
        <pc:chgData name="日野 真介" userId="32f94dfc-dfda-4d4f-95df-8f0b067e1353" providerId="ADAL" clId="{2F75A36A-77B8-4AD4-9AC6-9BDB68C81A4A}" dt="2021-05-10T13:49:33.339" v="912" actId="729"/>
        <pc:sldMkLst>
          <pc:docMk/>
          <pc:sldMk cId="4143133438" sldId="338"/>
        </pc:sldMkLst>
      </pc:sldChg>
      <pc:sldChg chg="mod ord modShow">
        <pc:chgData name="日野 真介" userId="32f94dfc-dfda-4d4f-95df-8f0b067e1353" providerId="ADAL" clId="{2F75A36A-77B8-4AD4-9AC6-9BDB68C81A4A}" dt="2021-05-16T12:33:16.920" v="948" actId="729"/>
        <pc:sldMkLst>
          <pc:docMk/>
          <pc:sldMk cId="1730387423" sldId="339"/>
        </pc:sldMkLst>
      </pc:sldChg>
      <pc:sldChg chg="modSp mod">
        <pc:chgData name="日野 真介" userId="32f94dfc-dfda-4d4f-95df-8f0b067e1353" providerId="ADAL" clId="{2F75A36A-77B8-4AD4-9AC6-9BDB68C81A4A}" dt="2021-05-16T13:46:55.753" v="1200" actId="20577"/>
        <pc:sldMkLst>
          <pc:docMk/>
          <pc:sldMk cId="2285111732" sldId="340"/>
        </pc:sldMkLst>
        <pc:spChg chg="mod">
          <ac:chgData name="日野 真介" userId="32f94dfc-dfda-4d4f-95df-8f0b067e1353" providerId="ADAL" clId="{2F75A36A-77B8-4AD4-9AC6-9BDB68C81A4A}" dt="2021-05-16T13:46:55.753" v="1200" actId="20577"/>
          <ac:spMkLst>
            <pc:docMk/>
            <pc:sldMk cId="2285111732" sldId="340"/>
            <ac:spMk id="5" creationId="{6F45ECF2-11CD-4BA6-8323-6709C364D342}"/>
          </ac:spMkLst>
        </pc:spChg>
      </pc:sldChg>
      <pc:sldChg chg="modSp mod">
        <pc:chgData name="日野 真介" userId="32f94dfc-dfda-4d4f-95df-8f0b067e1353" providerId="ADAL" clId="{2F75A36A-77B8-4AD4-9AC6-9BDB68C81A4A}" dt="2021-05-10T13:50:33.318" v="932" actId="20577"/>
        <pc:sldMkLst>
          <pc:docMk/>
          <pc:sldMk cId="3588583009" sldId="341"/>
        </pc:sldMkLst>
        <pc:spChg chg="mod">
          <ac:chgData name="日野 真介" userId="32f94dfc-dfda-4d4f-95df-8f0b067e1353" providerId="ADAL" clId="{2F75A36A-77B8-4AD4-9AC6-9BDB68C81A4A}" dt="2021-05-10T13:50:33.318" v="932" actId="20577"/>
          <ac:spMkLst>
            <pc:docMk/>
            <pc:sldMk cId="3588583009" sldId="341"/>
            <ac:spMk id="4" creationId="{0FC07292-69B8-4405-8062-AD36F90CE05E}"/>
          </ac:spMkLst>
        </pc:spChg>
      </pc:sldChg>
      <pc:sldChg chg="delSp new mod">
        <pc:chgData name="日野 真介" userId="32f94dfc-dfda-4d4f-95df-8f0b067e1353" providerId="ADAL" clId="{2F75A36A-77B8-4AD4-9AC6-9BDB68C81A4A}" dt="2021-05-10T13:50:52.149" v="935" actId="478"/>
        <pc:sldMkLst>
          <pc:docMk/>
          <pc:sldMk cId="2292241483" sldId="342"/>
        </pc:sldMkLst>
        <pc:spChg chg="del">
          <ac:chgData name="日野 真介" userId="32f94dfc-dfda-4d4f-95df-8f0b067e1353" providerId="ADAL" clId="{2F75A36A-77B8-4AD4-9AC6-9BDB68C81A4A}" dt="2021-05-10T13:50:49.431" v="934" actId="478"/>
          <ac:spMkLst>
            <pc:docMk/>
            <pc:sldMk cId="2292241483" sldId="342"/>
            <ac:spMk id="2" creationId="{66F957FA-88A7-45F5-AC7F-5C309AF48B20}"/>
          </ac:spMkLst>
        </pc:spChg>
        <pc:spChg chg="del">
          <ac:chgData name="日野 真介" userId="32f94dfc-dfda-4d4f-95df-8f0b067e1353" providerId="ADAL" clId="{2F75A36A-77B8-4AD4-9AC6-9BDB68C81A4A}" dt="2021-05-10T13:50:52.149" v="935" actId="478"/>
          <ac:spMkLst>
            <pc:docMk/>
            <pc:sldMk cId="2292241483" sldId="342"/>
            <ac:spMk id="3" creationId="{BBD74A88-DDE4-4E7E-B679-38AB3981B382}"/>
          </ac:spMkLst>
        </pc:spChg>
      </pc:sldChg>
      <pc:sldChg chg="addSp delSp modSp mod modAnim">
        <pc:chgData name="日野 真介" userId="32f94dfc-dfda-4d4f-95df-8f0b067e1353" providerId="ADAL" clId="{2F75A36A-77B8-4AD4-9AC6-9BDB68C81A4A}" dt="2021-05-16T12:38:35.408" v="980"/>
        <pc:sldMkLst>
          <pc:docMk/>
          <pc:sldMk cId="1437006779" sldId="343"/>
        </pc:sldMkLst>
        <pc:spChg chg="del">
          <ac:chgData name="日野 真介" userId="32f94dfc-dfda-4d4f-95df-8f0b067e1353" providerId="ADAL" clId="{2F75A36A-77B8-4AD4-9AC6-9BDB68C81A4A}" dt="2021-05-16T12:33:42.707" v="950" actId="478"/>
          <ac:spMkLst>
            <pc:docMk/>
            <pc:sldMk cId="1437006779" sldId="343"/>
            <ac:spMk id="2" creationId="{00000000-0000-0000-0000-000000000000}"/>
          </ac:spMkLst>
        </pc:spChg>
        <pc:spChg chg="del mod">
          <ac:chgData name="日野 真介" userId="32f94dfc-dfda-4d4f-95df-8f0b067e1353" providerId="ADAL" clId="{2F75A36A-77B8-4AD4-9AC6-9BDB68C81A4A}" dt="2021-05-16T12:33:47.702" v="954" actId="478"/>
          <ac:spMkLst>
            <pc:docMk/>
            <pc:sldMk cId="1437006779" sldId="343"/>
            <ac:spMk id="3" creationId="{3B23F7F6-191E-4996-9980-E67074C07FD3}"/>
          </ac:spMkLst>
        </pc:spChg>
        <pc:spChg chg="add mod">
          <ac:chgData name="日野 真介" userId="32f94dfc-dfda-4d4f-95df-8f0b067e1353" providerId="ADAL" clId="{2F75A36A-77B8-4AD4-9AC6-9BDB68C81A4A}" dt="2021-05-16T12:36:50.265" v="971" actId="14100"/>
          <ac:spMkLst>
            <pc:docMk/>
            <pc:sldMk cId="1437006779" sldId="343"/>
            <ac:spMk id="30" creationId="{159CEA43-2F9F-4E43-A911-D8C7E5591FBF}"/>
          </ac:spMkLst>
        </pc:spChg>
        <pc:spChg chg="del">
          <ac:chgData name="日野 真介" userId="32f94dfc-dfda-4d4f-95df-8f0b067e1353" providerId="ADAL" clId="{2F75A36A-77B8-4AD4-9AC6-9BDB68C81A4A}" dt="2021-05-16T12:33:45.933" v="953" actId="478"/>
          <ac:spMkLst>
            <pc:docMk/>
            <pc:sldMk cId="1437006779" sldId="343"/>
            <ac:spMk id="48" creationId="{3FE94812-63DA-40F8-BFAF-0E3FF13743C5}"/>
          </ac:spMkLst>
        </pc:spChg>
        <pc:spChg chg="del">
          <ac:chgData name="日野 真介" userId="32f94dfc-dfda-4d4f-95df-8f0b067e1353" providerId="ADAL" clId="{2F75A36A-77B8-4AD4-9AC6-9BDB68C81A4A}" dt="2021-05-16T12:33:49.063" v="955" actId="478"/>
          <ac:spMkLst>
            <pc:docMk/>
            <pc:sldMk cId="1437006779" sldId="343"/>
            <ac:spMk id="49" creationId="{16C9EF7F-AFEB-4AEB-9473-B81A12592BCF}"/>
          </ac:spMkLst>
        </pc:spChg>
        <pc:grpChg chg="del">
          <ac:chgData name="日野 真介" userId="32f94dfc-dfda-4d4f-95df-8f0b067e1353" providerId="ADAL" clId="{2F75A36A-77B8-4AD4-9AC6-9BDB68C81A4A}" dt="2021-05-16T12:33:41.104" v="949" actId="478"/>
          <ac:grpSpMkLst>
            <pc:docMk/>
            <pc:sldMk cId="1437006779" sldId="343"/>
            <ac:grpSpMk id="8" creationId="{376B103A-903F-48A4-824F-BFC06DB02D61}"/>
          </ac:grpSpMkLst>
        </pc:grpChg>
        <pc:grpChg chg="del">
          <ac:chgData name="日野 真介" userId="32f94dfc-dfda-4d4f-95df-8f0b067e1353" providerId="ADAL" clId="{2F75A36A-77B8-4AD4-9AC6-9BDB68C81A4A}" dt="2021-05-16T12:33:43.304" v="951" actId="478"/>
          <ac:grpSpMkLst>
            <pc:docMk/>
            <pc:sldMk cId="1437006779" sldId="343"/>
            <ac:grpSpMk id="9" creationId="{576B49EF-F632-4B21-8DBD-1473402391CA}"/>
          </ac:grpSpMkLst>
        </pc:grpChg>
        <pc:grpChg chg="mod">
          <ac:chgData name="日野 真介" userId="32f94dfc-dfda-4d4f-95df-8f0b067e1353" providerId="ADAL" clId="{2F75A36A-77B8-4AD4-9AC6-9BDB68C81A4A}" dt="2021-05-16T12:33:57.378" v="959" actId="14100"/>
          <ac:grpSpMkLst>
            <pc:docMk/>
            <pc:sldMk cId="1437006779" sldId="343"/>
            <ac:grpSpMk id="26" creationId="{3F3CA071-8872-420C-91B1-07CFC0EE706D}"/>
          </ac:grpSpMkLst>
        </pc:grpChg>
        <pc:picChg chg="add mod">
          <ac:chgData name="日野 真介" userId="32f94dfc-dfda-4d4f-95df-8f0b067e1353" providerId="ADAL" clId="{2F75A36A-77B8-4AD4-9AC6-9BDB68C81A4A}" dt="2021-05-16T12:38:23.188" v="978" actId="1076"/>
          <ac:picMkLst>
            <pc:docMk/>
            <pc:sldMk cId="1437006779" sldId="343"/>
            <ac:picMk id="31" creationId="{4A18A842-1E3B-4B4B-8537-876DAF839CB3}"/>
          </ac:picMkLst>
        </pc:picChg>
        <pc:picChg chg="mod">
          <ac:chgData name="日野 真介" userId="32f94dfc-dfda-4d4f-95df-8f0b067e1353" providerId="ADAL" clId="{2F75A36A-77B8-4AD4-9AC6-9BDB68C81A4A}" dt="2021-05-16T12:37:59.383" v="976" actId="1076"/>
          <ac:picMkLst>
            <pc:docMk/>
            <pc:sldMk cId="1437006779" sldId="343"/>
            <ac:picMk id="34" creationId="{F1762BA0-033E-4D1A-8A08-E44485F49B70}"/>
          </ac:picMkLst>
        </pc:picChg>
        <pc:picChg chg="ord">
          <ac:chgData name="日野 真介" userId="32f94dfc-dfda-4d4f-95df-8f0b067e1353" providerId="ADAL" clId="{2F75A36A-77B8-4AD4-9AC6-9BDB68C81A4A}" dt="2021-05-16T12:36:38.861" v="970" actId="166"/>
          <ac:picMkLst>
            <pc:docMk/>
            <pc:sldMk cId="1437006779" sldId="343"/>
            <ac:picMk id="35" creationId="{05038364-ECE7-4359-8B30-EA7757E2E0F1}"/>
          </ac:picMkLst>
        </pc:picChg>
        <pc:cxnChg chg="mod">
          <ac:chgData name="日野 真介" userId="32f94dfc-dfda-4d4f-95df-8f0b067e1353" providerId="ADAL" clId="{2F75A36A-77B8-4AD4-9AC6-9BDB68C81A4A}" dt="2021-05-16T12:33:43.304" v="951" actId="478"/>
          <ac:cxnSpMkLst>
            <pc:docMk/>
            <pc:sldMk cId="1437006779" sldId="343"/>
            <ac:cxnSpMk id="64" creationId="{6AE37202-C8F6-40B4-A1E6-B726EBDC243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20894" cy="495346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8073" y="6"/>
            <a:ext cx="2920894" cy="495346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B656ED60-67A1-4370-B68E-E928E625D932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7321"/>
            <a:ext cx="2920894" cy="49534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8073" y="9377321"/>
            <a:ext cx="2920894" cy="49534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B9F941E1-D6A2-4680-9498-58D30A91B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881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21003" cy="495379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439" y="2"/>
            <a:ext cx="2921002" cy="495379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E29E71C-FD61-443E-830D-B6AEBD9C88C5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8200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63" y="4751440"/>
            <a:ext cx="5392203" cy="3886270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7286"/>
            <a:ext cx="2921003" cy="495379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439" y="9377286"/>
            <a:ext cx="2921002" cy="495379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A8886D78-49A7-4240-81AA-00906EB1E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13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「はじめに」を読んだら次のスライドに進みます。（▲）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9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これから，</a:t>
            </a:r>
            <a:r>
              <a:rPr kumimoji="1" lang="en-US" altLang="ja-JP" dirty="0" smtClean="0"/>
              <a:t>STEAM</a:t>
            </a:r>
            <a:r>
              <a:rPr kumimoji="1" lang="ja-JP" altLang="en-US" dirty="0" smtClean="0"/>
              <a:t>教室を始めます。（▲）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60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ある街のトンネルです。突然，地震が発生しました。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（▲）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地震によってトンネル周辺の岩が落ちてきました。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（▲）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逃げてきた人の話によると</a:t>
            </a: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「トンネルの奥に閉じ込められた人がいるようだ」とのことです。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（▲）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52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トンネルに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閉じ込められた人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１１９番通報がありました。</a:t>
            </a:r>
          </a:p>
          <a:p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「トンネル内に閉じ込められました。光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くる隙間があるのですが，小さくて通ることができません，</a:t>
            </a:r>
            <a:r>
              <a:rPr lang="ja-JP" altLang="ja-JP"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助けて</a:t>
            </a:r>
            <a:r>
              <a:rPr lang="ja-JP" altLang="ja-JP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ください</a:t>
            </a:r>
            <a:r>
              <a:rPr lang="ja-JP" altLang="en-US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ja-JP" altLang="ja-JP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（▲）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71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レスキュー隊が到着し，救助活動を行います。ところが，レスキュー隊が困っているようです。（▲）</a:t>
            </a:r>
          </a:p>
          <a:p>
            <a:r>
              <a:rPr kumimoji="1" lang="ja-JP" altLang="en-US" dirty="0" smtClean="0"/>
              <a:t>「トンネルの外側のがれきはよけた」（▲）</a:t>
            </a:r>
          </a:p>
          <a:p>
            <a:r>
              <a:rPr kumimoji="1" lang="ja-JP" altLang="en-US" dirty="0" smtClean="0"/>
              <a:t>「どこに閉じ込められているか分からない」（▲）</a:t>
            </a:r>
          </a:p>
          <a:p>
            <a:r>
              <a:rPr kumimoji="1" lang="ja-JP" altLang="en-US" dirty="0" smtClean="0"/>
              <a:t>「今にも崩れてきそうで，我々が捜しに行くのは難しい」（▲）</a:t>
            </a:r>
          </a:p>
          <a:p>
            <a:r>
              <a:rPr kumimoji="1" lang="ja-JP" altLang="en-US" dirty="0" smtClean="0"/>
              <a:t>「閉じ込められた人を</a:t>
            </a:r>
            <a:r>
              <a:rPr kumimoji="1" lang="en-US" altLang="ja-JP" dirty="0" smtClean="0"/>
              <a:t>BOLT</a:t>
            </a:r>
            <a:r>
              <a:rPr kumimoji="1" lang="ja-JP" altLang="en-US" dirty="0" smtClean="0"/>
              <a:t>で捜してほしい」（▲）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353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今日の課題です。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BOLT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を使ってトンネル内を調べ，閉じ込められた人を捜しましょう。（▲）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30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今日の課題のイメージです。（▲）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このように</a:t>
            </a: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BOLT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がトンネルに入り，閉じ込められた人を捜します。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6D78-49A7-4240-81AA-00906EB1E8F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3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4D20-9F0A-46A2-B143-F3EAF797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C9E5BC-08CF-4A37-B106-C8090FC87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026851-FB00-452E-85DF-3AC2BDD2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165A-743F-4E69-B0DF-9DA4E565700B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5E7933-2703-420A-B0FE-14D8A74A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432AE4-BF5A-442E-A736-24C8DF4B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56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55F29-5B42-4930-B1C1-47EAB8D27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4A581B-71C5-45FF-ABCB-7C49DF85A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FB08A9-6142-4A4C-82F2-92A75E724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097-2774-44DE-9EE8-533E7AAF819D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F3D494-82E8-43B8-B250-8A08928F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147B70-49A2-4005-BECE-9415DE63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52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F3C72B-C7A2-4553-AAB1-4F2C4A02D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22EF9-30FF-4B1C-A769-AAF6F68FD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C4BFCC-884D-4805-BEFC-09700599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F5F6-22C1-49ED-A702-6ABD617DDAF0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D4BE95-1CF1-4CF2-8766-D254650F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DD9F0B-5784-463D-B1DD-E31B8BA6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3F4EF-0439-400F-8B92-3FFB7653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5236A4-9C4A-4DBE-95F4-43FEDC1A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84A85E-435C-49CA-BE61-976ABAE6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F07-E9FF-4013-867F-2849328C0C36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618874-F1DA-46B3-8B11-A4661183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428715-A2BA-4667-A9C6-E80816B2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62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314A48-686A-4859-92B2-19B9C7A73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FAE543-042B-41EC-83DF-C1B53ABC6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DF4B0-768F-47B0-B435-1971D13A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0951-0C9B-48B1-B4E5-8EF847DCE9DA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AE00F-C393-481B-B37B-B056DFC7C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B4D8B0-40F4-45DE-92B1-2F8C6234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F5346-1647-4D65-B905-7B5B4C87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64B51A-0C94-491A-BD1C-F65B0C66F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2142DD-4570-4B16-B332-2C916903B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C89C8B-2EF9-4097-AE97-C94CC151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E87A-1253-40F8-AE31-601A52CF47AD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FA396-02FE-4C74-9BE4-09D9E230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DF00A1-4354-4BD4-B9AA-2881B791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16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B01B5-B738-4E1C-B0B9-8A0A4377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602205-AA87-4946-8AF4-A133D6AEE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92616E-B4DF-44D1-958E-3F16BC65A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0B7B7C-110E-4713-9074-9E81025BC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233952-1488-4BAA-9CF3-19718822C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A19DF6-AFA8-470F-8856-67A23909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492F-409F-49CA-8183-F67161AE8D1F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403978-FB23-42BE-8A9D-F4222A963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85E688-820C-458E-823C-33622146C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14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30D92-EE26-4CE7-97A9-F8EBC3EA4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F3BEFF-E65E-43D1-B5D9-17613014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766A-C3AA-4414-A4EA-C0A215731D3E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CDDCE1-5651-45BC-B99A-23D9264B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155238-7C3F-48E7-B341-CCB3519EF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07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5FF048-5D40-4A98-A7D2-CED796992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6E90-F0E2-4C7D-A650-AD1A50EA7193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5B3F9F-ACA5-4FD3-A9C1-9A5BD072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10BC88-6F97-42D8-B74F-391215F2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9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F73382-F856-44FE-A97D-D60FAFD0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CABC33-E8CB-4AA5-A8BA-BBA2B13F2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E2668F-8F68-4C3C-8DE8-AF45947B2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87EFE4-BDE0-49AF-AED6-844E9B14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F889-151E-4D78-A549-50EC33D69669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D74063-F88A-4374-BF63-EE51761D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6A5B01-1080-470A-A52A-CC0F256B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14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F7F4E-BDC3-4C91-ADAD-139CD9B0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A98B67-35DF-47AB-8443-E82B063D7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81DFDA-D3E3-4FC3-BF51-07BFE367C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E3C137-E037-42A5-BC6F-642E632B9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DD92-3EC4-4319-A769-8E1A96F43C29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FF8A66-B279-4F03-A562-2228A89C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E4D9E5-556D-4C57-9B21-2B727761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04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F64D36-54CE-4E2B-8F95-7BB54736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8703F4-27A4-4493-A25B-56839D641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654123-07BF-4BAF-A81E-B68192DB0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A73B5-4989-472A-A1F4-A9EB2047BFE0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6E6CD-0AC2-4DD8-8BB1-E4C086C5F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026D25-5203-419E-9700-D92B50882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6FFF-471C-4F30-82FD-817CF714F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33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"/>
          <p:cNvSpPr txBox="1"/>
          <p:nvPr/>
        </p:nvSpPr>
        <p:spPr>
          <a:xfrm>
            <a:off x="1766758" y="1471353"/>
            <a:ext cx="89455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授業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を実践する</a:t>
            </a:r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先生へ</a:t>
            </a:r>
            <a:endParaRPr kumimoji="1"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はじめに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8763" indent="-258763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8763" indent="-258763"/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・このスライドには，アニメーションが付いています。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8763" indent="-258763"/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・台本は，スライドメモ欄にもあります。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8763" indent="-258763"/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・▲のマークでＥｎｔｅｒキーを押してください。次のスライドに進みます。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2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809" y="3255091"/>
            <a:ext cx="3309264" cy="325456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746697-4602-44CC-AD19-78131CB25626}"/>
              </a:ext>
            </a:extLst>
          </p:cNvPr>
          <p:cNvSpPr txBox="1"/>
          <p:nvPr/>
        </p:nvSpPr>
        <p:spPr>
          <a:xfrm>
            <a:off x="1323833" y="2027610"/>
            <a:ext cx="78884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ＳＴＥＡＭ教室</a:t>
            </a:r>
            <a:endParaRPr lang="en-US" altLang="ja-JP" sz="72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5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（プログラミング）</a:t>
            </a:r>
            <a:endParaRPr lang="en-US" altLang="ja-JP" sz="5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6FFF-471C-4F30-82FD-817CF714FF9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0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0" y="1121223"/>
            <a:ext cx="12192000" cy="5764209"/>
            <a:chOff x="0" y="1121223"/>
            <a:chExt cx="12192000" cy="5764209"/>
          </a:xfrm>
        </p:grpSpPr>
        <p:sp>
          <p:nvSpPr>
            <p:cNvPr id="9" name="正方形/長方形 8"/>
            <p:cNvSpPr/>
            <p:nvPr/>
          </p:nvSpPr>
          <p:spPr>
            <a:xfrm>
              <a:off x="0" y="4354278"/>
              <a:ext cx="12192000" cy="250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台形 7"/>
            <p:cNvSpPr/>
            <p:nvPr/>
          </p:nvSpPr>
          <p:spPr>
            <a:xfrm>
              <a:off x="2370364" y="4364014"/>
              <a:ext cx="7326085" cy="2521418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>
              <a:off x="5891892" y="4691987"/>
              <a:ext cx="408214" cy="805544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台形 10"/>
            <p:cNvSpPr/>
            <p:nvPr/>
          </p:nvSpPr>
          <p:spPr>
            <a:xfrm>
              <a:off x="5778273" y="5820349"/>
              <a:ext cx="635453" cy="105591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156858" y="1393371"/>
              <a:ext cx="5753098" cy="29609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台形 15"/>
            <p:cNvSpPr/>
            <p:nvPr/>
          </p:nvSpPr>
          <p:spPr>
            <a:xfrm>
              <a:off x="2898661" y="3402397"/>
              <a:ext cx="6125595" cy="1012370"/>
            </a:xfrm>
            <a:prstGeom prst="trapezoid">
              <a:avLst/>
            </a:prstGeom>
            <a:gradFill>
              <a:gsLst>
                <a:gs pos="60000">
                  <a:srgbClr val="606060"/>
                </a:gs>
                <a:gs pos="0">
                  <a:schemeClr val="tx1"/>
                </a:gs>
                <a:gs pos="81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台形 16"/>
            <p:cNvSpPr/>
            <p:nvPr/>
          </p:nvSpPr>
          <p:spPr>
            <a:xfrm>
              <a:off x="5972393" y="3250056"/>
              <a:ext cx="247214" cy="1227367"/>
            </a:xfrm>
            <a:prstGeom prst="trapezoid">
              <a:avLst>
                <a:gd name="adj" fmla="val 50000"/>
              </a:avLst>
            </a:prstGeom>
            <a:gradFill>
              <a:gsLst>
                <a:gs pos="28000">
                  <a:scrgbClr r="0" g="0" b="0"/>
                </a:gs>
                <a:gs pos="68000">
                  <a:schemeClr val="bg1">
                    <a:lumMod val="75000"/>
                  </a:schemeClr>
                </a:gs>
                <a:gs pos="81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L 字 12"/>
            <p:cNvSpPr/>
            <p:nvPr/>
          </p:nvSpPr>
          <p:spPr>
            <a:xfrm rot="10800000">
              <a:off x="3156858" y="1121227"/>
              <a:ext cx="6074228" cy="3233055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L 字 13"/>
            <p:cNvSpPr/>
            <p:nvPr/>
          </p:nvSpPr>
          <p:spPr>
            <a:xfrm rot="10800000" flipH="1">
              <a:off x="2852058" y="1121223"/>
              <a:ext cx="6057898" cy="3233048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0"/>
                    </a14:imgEffect>
                    <a14:imgEffect>
                      <a14:brightnessContrast bright="-65000" contrast="-40000"/>
                    </a14:imgEffect>
                  </a14:imgLayer>
                </a14:imgProps>
              </a:ext>
            </a:extLst>
          </a:blip>
          <a:srcRect l="18556" t="20259" r="6183" b="23512"/>
          <a:stretch/>
        </p:blipFill>
        <p:spPr>
          <a:xfrm>
            <a:off x="7176131" y="1474941"/>
            <a:ext cx="1625104" cy="117560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3949919">
            <a:off x="-4238935" y="2664674"/>
            <a:ext cx="2497045" cy="241777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brightnessContrast bright="-67000" contrast="-23000"/>
                    </a14:imgEffect>
                  </a14:imgLayer>
                </a14:imgProps>
              </a:ext>
            </a:extLst>
          </a:blip>
          <a:srcRect l="22086" t="20088" r="4840" b="22977"/>
          <a:stretch/>
        </p:blipFill>
        <p:spPr>
          <a:xfrm rot="4290004">
            <a:off x="7152851" y="3621315"/>
            <a:ext cx="669154" cy="105535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2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22086" t="20088" r="4840" b="22977"/>
          <a:stretch/>
        </p:blipFill>
        <p:spPr>
          <a:xfrm rot="20117827">
            <a:off x="7468892" y="4405940"/>
            <a:ext cx="2314026" cy="152878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brightnessContrast bright="-67000" contrast="-23000"/>
                    </a14:imgEffect>
                  </a14:imgLayer>
                </a14:imgProps>
              </a:ext>
            </a:extLst>
          </a:blip>
          <a:srcRect l="22086" t="20088" r="4840" b="22977"/>
          <a:stretch/>
        </p:blipFill>
        <p:spPr>
          <a:xfrm rot="8780377">
            <a:off x="3086329" y="1592373"/>
            <a:ext cx="1250196" cy="1055351"/>
          </a:xfrm>
          <a:prstGeom prst="rect">
            <a:avLst/>
          </a:prstGeom>
        </p:spPr>
      </p:pic>
      <p:sp>
        <p:nvSpPr>
          <p:cNvPr id="18" name="雲形吹き出し 17"/>
          <p:cNvSpPr/>
          <p:nvPr/>
        </p:nvSpPr>
        <p:spPr>
          <a:xfrm>
            <a:off x="4143423" y="3855537"/>
            <a:ext cx="7923390" cy="2833053"/>
          </a:xfrm>
          <a:prstGeom prst="cloudCallout">
            <a:avLst>
              <a:gd name="adj1" fmla="val -33258"/>
              <a:gd name="adj2" fmla="val -87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人が閉じ込め</a:t>
            </a:r>
            <a:endParaRPr kumimoji="1" lang="en-US" altLang="ja-JP" sz="4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48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られたら</a:t>
            </a:r>
            <a:r>
              <a:rPr kumimoji="1" lang="ja-JP" altLang="en-US" sz="4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しい。</a:t>
            </a:r>
            <a:endParaRPr lang="en-US" altLang="ja-JP" sz="4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836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2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40" fill="hold">
                                          <p:stCondLst>
                                            <p:cond delay="44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40" fill="hold">
                                          <p:stCondLst>
                                            <p:cond delay="88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40" fill="hold">
                                          <p:stCondLst>
                                            <p:cond delay="13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40" fill="hold">
                                          <p:stCondLst>
                                            <p:cond delay="176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2 0.0551 C -0.05222 0.04422 -0.0763 0.03473 -0.08503 0.03473 C -0.1388 0.03473 -0.19388 0.197 -0.19388 0.36019 C -0.19388 0.27755 -0.22162 0.197 -0.2474 0.197 C -0.27513 0.197 -0.30078 0.27871 -0.30078 0.36019 C -0.30078 0.31899 -0.31472 0.27755 -0.32865 0.27755 C -0.34206 0.27755 -0.35625 0.31829 -0.35625 0.36019 C -0.35625 0.33889 -0.36315 0.31899 -0.36992 0.31899 C -0.37695 0.31899 -0.3836 0.34005 -0.3836 0.36019 C -0.3836 0.34908 -0.38711 0.33889 -0.39063 0.33889 C -0.39232 0.33889 -0.3974 0.34931 -0.3974 0.36019 C -0.3974 0.35463 -0.39922 0.34908 -0.40091 0.34908 C -0.40091 0.34792 -0.4043 0.3544 -0.4043 0.36019 C -0.4043 0.35672 -0.4043 0.35463 -0.40612 0.35463 C -0.40612 0.35556 -0.40794 0.35718 -0.40794 0.36019 C -0.40794 0.35857 -0.40794 0.35672 -0.40794 0.35556 C -0.40977 0.35556 -0.40977 0.35672 -0.40977 0.35857 C -0.41146 0.35857 -0.41146 0.35718 -0.41146 0.35556 C -0.41289 0.35556 -0.41289 0.35672 -0.41289 0.35857 " pathEditMode="relative" rAng="0" ptsTypes="AAAAAAAAAAAAAAAAAAA">
                                      <p:cBhvr>
                                        <p:cTn id="16" dur="4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98" y="1423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4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.00741 C 0.01133 -0.00069 0.05 -0.00787 0.06367 -0.00787 C 0.14909 -0.00787 0.23711 0.11413 0.23711 0.23681 C 0.23711 0.17454 0.28099 0.11413 0.32213 0.11413 C 0.36601 0.11413 0.40755 0.17593 0.40755 0.23681 C 0.40755 0.20602 0.42916 0.17454 0.45156 0.17454 C 0.47317 0.17454 0.49557 0.2051 0.49557 0.23681 C 0.49557 0.22038 0.50677 0.20602 0.51745 0.20602 C 0.52825 0.20602 0.53919 0.22176 0.53919 0.23681 C 0.53919 0.22825 0.54466 0.22038 0.55026 0.22038 C 0.55312 0.22038 0.56146 0.22848 0.56146 0.23681 C 0.56146 0.23218 0.56445 0.22825 0.56692 0.22825 C 0.56692 0.22894 0.57239 0.23218 0.57239 0.23681 C 0.57239 0.23403 0.57239 0.23218 0.57526 0.23218 C 0.57526 0.23311 0.57799 0.23403 0.57799 0.23681 C 0.57799 0.23542 0.57799 0.23403 0.57799 0.23311 C 0.58099 0.23311 0.58099 0.23403 0.58099 0.23542 C 0.58385 0.23542 0.58385 0.23403 0.58385 0.23311 C 0.58633 0.23311 0.58633 0.23403 0.58633 0.23542 " pathEditMode="relative" rAng="0" ptsTypes="AAAAAAAAAAAAAAAAAAA">
                                      <p:cBhvr>
                                        <p:cTn id="22" dur="4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10" y="1069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4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6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62" tmFilter="0, 0; 0.125,0.2665; 0.25,0.4; 0.375,0.465; 0.5,0.5;  0.625,0.535; 0.75,0.6; 0.875,0.7335; 1,1">
                                          <p:stCondLst>
                                            <p:cond delay="126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31" tmFilter="0, 0; 0.125,0.2665; 0.25,0.4; 0.375,0.465; 0.5,0.5;  0.625,0.535; 0.75,0.6; 0.875,0.7335; 1,1">
                                          <p:stCondLst>
                                            <p:cond delay="251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12" tmFilter="0, 0; 0.125,0.2665; 0.25,0.4; 0.375,0.465; 0.5,0.5;  0.625,0.535; 0.75,0.6; 0.875,0.7335; 1,1">
                                          <p:stCondLst>
                                            <p:cond delay="31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49">
                                          <p:stCondLst>
                                            <p:cond delay="123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315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49">
                                          <p:stCondLst>
                                            <p:cond delay="249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315" decel="50000">
                                          <p:stCondLst>
                                            <p:cond delay="25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49">
                                          <p:stCondLst>
                                            <p:cond delay="31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315" decel="50000">
                                          <p:stCondLst>
                                            <p:cond delay="31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49">
                                          <p:stCondLst>
                                            <p:cond delay="343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315" decel="50000">
                                          <p:stCondLst>
                                            <p:cond delay="34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3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28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0" tmFilter="0, 0; 0.125,0.2665; 0.25,0.4; 0.375,0.465; 0.5,0.5;  0.625,0.535; 0.75,0.6; 0.875,0.7335; 1,1">
                                          <p:stCondLst>
                                            <p:cond delay="156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80" tmFilter="0, 0; 0.125,0.2665; 0.25,0.4; 0.375,0.465; 0.5,0.5;  0.625,0.535; 0.75,0.6; 0.875,0.7335; 1,1">
                                          <p:stCondLst>
                                            <p:cond delay="311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85" tmFilter="0, 0; 0.125,0.2665; 0.25,0.4; 0.375,0.465; 0.5,0.5;  0.625,0.535; 0.75,0.6; 0.875,0.7335; 1,1">
                                          <p:stCondLst>
                                            <p:cond delay="389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61">
                                          <p:stCondLst>
                                            <p:cond delay="152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390" decel="50000">
                                          <p:stCondLst>
                                            <p:cond delay="158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61">
                                          <p:stCondLst>
                                            <p:cond delay="3083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390" decel="50000">
                                          <p:stCondLst>
                                            <p:cond delay="314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61">
                                          <p:stCondLst>
                                            <p:cond delay="385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390" decel="50000">
                                          <p:stCondLst>
                                            <p:cond delay="39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61">
                                          <p:stCondLst>
                                            <p:cond delay="4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390" decel="50000">
                                          <p:stCondLst>
                                            <p:cond delay="431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22222E-6 C 0.00234 -0.01203 0.01133 -0.02291 0.01445 -0.02291 C 0.03411 -0.02291 0.05455 0.15695 0.05455 0.33681 C 0.05455 0.24607 0.06484 0.15695 0.07435 0.15695 C 0.0845 0.15695 0.09401 0.24722 0.09401 0.33681 C 0.09401 0.2919 0.09909 0.24607 0.10429 0.24607 C 0.10937 0.24607 0.11445 0.29051 0.11445 0.33681 C 0.11445 0.31343 0.11705 0.2919 0.1194 0.2919 C 0.12213 0.2919 0.12448 0.31482 0.12448 0.33681 C 0.12448 0.32477 0.12578 0.31343 0.12708 0.31343 C 0.1276 0.31343 0.12981 0.32547 0.12981 0.33681 C 0.12981 0.33079 0.13034 0.32477 0.13086 0.32477 C 0.13086 0.32616 0.13216 0.33056 0.13216 0.33681 C 0.13216 0.33357 0.13216 0.33079 0.13268 0.33079 C 0.13268 0.33218 0.13346 0.33403 0.13346 0.33681 C 0.13346 0.33542 0.13346 0.33357 0.13346 0.33218 C 0.13398 0.33218 0.13398 0.33357 0.13398 0.33542 C 0.13476 0.33542 0.13476 0.33403 0.13476 0.33218 C 0.13567 0.33218 0.13567 0.33357 0.13567 0.33542 " pathEditMode="relative" rAng="0" ptsTypes="AAAAAAAAAAAAAAAAAAA"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4" y="1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フローチャート: 論理積ゲート 17"/>
          <p:cNvSpPr/>
          <p:nvPr/>
        </p:nvSpPr>
        <p:spPr>
          <a:xfrm rot="16200000">
            <a:off x="10511588" y="789464"/>
            <a:ext cx="603737" cy="525368"/>
          </a:xfrm>
          <a:prstGeom prst="flowChartDela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台形 20"/>
          <p:cNvSpPr/>
          <p:nvPr/>
        </p:nvSpPr>
        <p:spPr>
          <a:xfrm rot="3709163">
            <a:off x="7096189" y="-754555"/>
            <a:ext cx="996107" cy="7366593"/>
          </a:xfrm>
          <a:prstGeom prst="trapezoid">
            <a:avLst>
              <a:gd name="adj" fmla="val 4364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337039" y="1305440"/>
            <a:ext cx="6159295" cy="1615837"/>
          </a:xfrm>
          <a:prstGeom prst="wedgeRoundRectCallout">
            <a:avLst>
              <a:gd name="adj1" fmla="val -24329"/>
              <a:gd name="adj2" fmla="val 5860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光が入ってくるすき間があ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ります。でも，</a:t>
            </a:r>
            <a:r>
              <a:rPr kumimoji="1"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小さくて通れません。</a:t>
            </a: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01163" y="3070334"/>
            <a:ext cx="2329963" cy="3638610"/>
            <a:chOff x="501162" y="2631063"/>
            <a:chExt cx="2329963" cy="3638610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501162" y="2631063"/>
              <a:ext cx="2329961" cy="3638610"/>
              <a:chOff x="989837" y="3472962"/>
              <a:chExt cx="869033" cy="1316032"/>
            </a:xfrm>
          </p:grpSpPr>
          <p:sp>
            <p:nvSpPr>
              <p:cNvPr id="5" name="楕円 4"/>
              <p:cNvSpPr/>
              <p:nvPr/>
            </p:nvSpPr>
            <p:spPr>
              <a:xfrm>
                <a:off x="1063869" y="3472962"/>
                <a:ext cx="720969" cy="703384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フローチャート: 論理積ゲート 6"/>
              <p:cNvSpPr/>
              <p:nvPr/>
            </p:nvSpPr>
            <p:spPr>
              <a:xfrm rot="16200000">
                <a:off x="1118030" y="4048153"/>
                <a:ext cx="612648" cy="869033"/>
              </a:xfrm>
              <a:prstGeom prst="flowChartDelay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3" name="テキスト ボックス 22"/>
            <p:cNvSpPr txBox="1"/>
            <p:nvPr/>
          </p:nvSpPr>
          <p:spPr>
            <a:xfrm>
              <a:off x="805970" y="5017687"/>
              <a:ext cx="20251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閉じ込め</a:t>
              </a:r>
              <a:endParaRPr kumimoji="1" lang="en-US" altLang="ja-JP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られた人</a:t>
              </a:r>
              <a:endPara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226486" y="167984"/>
            <a:ext cx="287931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トンネルの中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5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0" y="1121223"/>
            <a:ext cx="12192000" cy="5764209"/>
            <a:chOff x="0" y="1121223"/>
            <a:chExt cx="12192000" cy="5764209"/>
          </a:xfrm>
        </p:grpSpPr>
        <p:sp>
          <p:nvSpPr>
            <p:cNvPr id="9" name="正方形/長方形 8"/>
            <p:cNvSpPr/>
            <p:nvPr/>
          </p:nvSpPr>
          <p:spPr>
            <a:xfrm>
              <a:off x="0" y="4354278"/>
              <a:ext cx="12192000" cy="250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台形 7"/>
            <p:cNvSpPr/>
            <p:nvPr/>
          </p:nvSpPr>
          <p:spPr>
            <a:xfrm>
              <a:off x="2370364" y="4364014"/>
              <a:ext cx="7326085" cy="2521418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>
              <a:off x="5891892" y="4691987"/>
              <a:ext cx="408214" cy="805544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台形 10"/>
            <p:cNvSpPr/>
            <p:nvPr/>
          </p:nvSpPr>
          <p:spPr>
            <a:xfrm>
              <a:off x="5778273" y="5820349"/>
              <a:ext cx="635453" cy="105591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156858" y="1393371"/>
              <a:ext cx="5753098" cy="29609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台形 15"/>
            <p:cNvSpPr/>
            <p:nvPr/>
          </p:nvSpPr>
          <p:spPr>
            <a:xfrm>
              <a:off x="2898661" y="3402397"/>
              <a:ext cx="6125595" cy="1012370"/>
            </a:xfrm>
            <a:prstGeom prst="trapezoid">
              <a:avLst/>
            </a:prstGeom>
            <a:gradFill>
              <a:gsLst>
                <a:gs pos="60000">
                  <a:srgbClr val="606060"/>
                </a:gs>
                <a:gs pos="0">
                  <a:schemeClr val="tx1"/>
                </a:gs>
                <a:gs pos="81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台形 16"/>
            <p:cNvSpPr/>
            <p:nvPr/>
          </p:nvSpPr>
          <p:spPr>
            <a:xfrm>
              <a:off x="5972393" y="3250056"/>
              <a:ext cx="247214" cy="1227367"/>
            </a:xfrm>
            <a:prstGeom prst="trapezoid">
              <a:avLst>
                <a:gd name="adj" fmla="val 50000"/>
              </a:avLst>
            </a:prstGeom>
            <a:gradFill>
              <a:gsLst>
                <a:gs pos="28000">
                  <a:scrgbClr r="0" g="0" b="0"/>
                </a:gs>
                <a:gs pos="68000">
                  <a:schemeClr val="bg1">
                    <a:lumMod val="75000"/>
                  </a:schemeClr>
                </a:gs>
                <a:gs pos="81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L 字 12"/>
            <p:cNvSpPr/>
            <p:nvPr/>
          </p:nvSpPr>
          <p:spPr>
            <a:xfrm rot="10800000">
              <a:off x="3156858" y="1121227"/>
              <a:ext cx="6074228" cy="3233055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L 字 13"/>
            <p:cNvSpPr/>
            <p:nvPr/>
          </p:nvSpPr>
          <p:spPr>
            <a:xfrm rot="10800000" flipH="1">
              <a:off x="2852058" y="1121223"/>
              <a:ext cx="6057898" cy="3233048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grayscl/>
            <a:extLst/>
          </a:blip>
          <a:srcRect l="18556" t="20259" r="6183" b="23512"/>
          <a:stretch/>
        </p:blipFill>
        <p:spPr>
          <a:xfrm>
            <a:off x="5131561" y="4064875"/>
            <a:ext cx="1625104" cy="117560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3949919">
            <a:off x="3138623" y="4146072"/>
            <a:ext cx="2497045" cy="241777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22086" t="20088" r="4840" b="22977"/>
          <a:stretch/>
        </p:blipFill>
        <p:spPr>
          <a:xfrm rot="4290004">
            <a:off x="7132805" y="3479678"/>
            <a:ext cx="669154" cy="105535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/>
          </a:blip>
          <a:srcRect l="22086" t="20088" r="4840" b="22977"/>
          <a:stretch/>
        </p:blipFill>
        <p:spPr>
          <a:xfrm rot="20117827">
            <a:off x="7806087" y="4420933"/>
            <a:ext cx="2314026" cy="152878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5">
            <a:grayscl/>
            <a:extLst/>
          </a:blip>
          <a:srcRect l="22086" t="20088" r="4840" b="22977"/>
          <a:stretch/>
        </p:blipFill>
        <p:spPr>
          <a:xfrm rot="8780377">
            <a:off x="3268844" y="3723053"/>
            <a:ext cx="1250196" cy="1055351"/>
          </a:xfrm>
          <a:prstGeom prst="rect">
            <a:avLst/>
          </a:prstGeom>
        </p:spPr>
      </p:pic>
      <p:grpSp>
        <p:nvGrpSpPr>
          <p:cNvPr id="25" name="グループ化 24"/>
          <p:cNvGrpSpPr/>
          <p:nvPr/>
        </p:nvGrpSpPr>
        <p:grpSpPr>
          <a:xfrm>
            <a:off x="66357" y="3070334"/>
            <a:ext cx="3140603" cy="3638610"/>
            <a:chOff x="66356" y="2631063"/>
            <a:chExt cx="3140603" cy="363861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01162" y="2631063"/>
              <a:ext cx="2329961" cy="3638610"/>
              <a:chOff x="989837" y="3472962"/>
              <a:chExt cx="869033" cy="1316032"/>
            </a:xfrm>
          </p:grpSpPr>
          <p:sp>
            <p:nvSpPr>
              <p:cNvPr id="28" name="楕円 27"/>
              <p:cNvSpPr/>
              <p:nvPr/>
            </p:nvSpPr>
            <p:spPr>
              <a:xfrm>
                <a:off x="1063869" y="3472962"/>
                <a:ext cx="720969" cy="703384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フローチャート: 論理積ゲート 28"/>
              <p:cNvSpPr/>
              <p:nvPr/>
            </p:nvSpPr>
            <p:spPr>
              <a:xfrm rot="16200000">
                <a:off x="1118030" y="4048153"/>
                <a:ext cx="612648" cy="869033"/>
              </a:xfrm>
              <a:prstGeom prst="flowChartDelay">
                <a:avLst/>
              </a:prstGeom>
              <a:solidFill>
                <a:schemeClr val="accent2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7" name="テキスト ボックス 26"/>
            <p:cNvSpPr txBox="1"/>
            <p:nvPr/>
          </p:nvSpPr>
          <p:spPr>
            <a:xfrm>
              <a:off x="66356" y="5198944"/>
              <a:ext cx="31406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レスキュー隊</a:t>
              </a:r>
              <a:endPara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01164" y="221556"/>
            <a:ext cx="10407016" cy="1021556"/>
          </a:xfrm>
          <a:prstGeom prst="wedgeRoundRectCallout">
            <a:avLst>
              <a:gd name="adj1" fmla="val -39610"/>
              <a:gd name="adj2" fmla="val 163372"/>
              <a:gd name="adj3" fmla="val 16667"/>
            </a:avLst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5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トンネルの外側の「がれき」はよけた</a:t>
            </a:r>
            <a:endParaRPr kumimoji="1" lang="ja-JP" altLang="en-US" sz="5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501164" y="134439"/>
            <a:ext cx="10654516" cy="2003698"/>
            <a:chOff x="553749" y="65906"/>
            <a:chExt cx="10654516" cy="2003698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553749" y="128647"/>
              <a:ext cx="10654516" cy="1940957"/>
            </a:xfrm>
            <a:prstGeom prst="wedgeRoundRectCallout">
              <a:avLst>
                <a:gd name="adj1" fmla="val -35383"/>
                <a:gd name="adj2" fmla="val 95167"/>
                <a:gd name="adj3" fmla="val 16667"/>
              </a:avLst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5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どこに閉じ込められているか分からない。</a:t>
              </a:r>
              <a:endParaRPr kumimoji="1" lang="ja-JP" altLang="en-US" sz="5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893942" y="65906"/>
              <a:ext cx="4283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こ</a:t>
              </a:r>
              <a:endPara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553749" y="158364"/>
            <a:ext cx="10654516" cy="1999284"/>
            <a:chOff x="1249248" y="-469378"/>
            <a:chExt cx="10654516" cy="1999284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1249248" y="-411051"/>
              <a:ext cx="10654516" cy="1940957"/>
            </a:xfrm>
            <a:prstGeom prst="wedgeRoundRectCallout">
              <a:avLst>
                <a:gd name="adj1" fmla="val -35383"/>
                <a:gd name="adj2" fmla="val 95167"/>
                <a:gd name="adj3" fmla="val 16667"/>
              </a:avLst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5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今にも崩れそうで，我々が捜しに行くことができない。</a:t>
              </a:r>
              <a:endParaRPr kumimoji="1" lang="ja-JP" altLang="en-US" sz="5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313095" y="-469378"/>
              <a:ext cx="6767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くず</a:t>
              </a:r>
              <a:endPara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553749" y="300963"/>
            <a:ext cx="10654516" cy="1940957"/>
          </a:xfrm>
          <a:prstGeom prst="wedgeRoundRectCallout">
            <a:avLst>
              <a:gd name="adj1" fmla="val -33333"/>
              <a:gd name="adj2" fmla="val 101847"/>
              <a:gd name="adj3" fmla="val 16667"/>
            </a:avLst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5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閉じ込められた人を</a:t>
            </a:r>
            <a:r>
              <a:rPr lang="en-US" altLang="ja-JP" sz="5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BOLT</a:t>
            </a:r>
            <a:r>
              <a:rPr lang="ja-JP" altLang="en-US" sz="5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で捜してほしい。</a:t>
            </a:r>
            <a:endParaRPr kumimoji="1" lang="ja-JP" altLang="en-US" sz="5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2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22222E-6 L 0.2875 -0.04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21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0.12877 0.00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32" y="3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12265 0.171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41" y="178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96296E-6 L -0.17956 0.0458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84" y="229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07407E-6 L -0.13268 0.074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1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6107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7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課　題</a:t>
            </a:r>
            <a:endParaRPr kumimoji="1" lang="ja-JP" altLang="en-US" sz="7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2098580"/>
            <a:ext cx="10857931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altLang="ja-JP" sz="6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BOLT</a:t>
            </a:r>
            <a:r>
              <a:rPr lang="ja-JP" altLang="en-US" sz="6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を使ってトンネル内を調べ，閉じ込められた人</a:t>
            </a:r>
            <a:r>
              <a:rPr lang="ja-JP" altLang="en-US" sz="6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を捜しましょう</a:t>
            </a:r>
            <a:r>
              <a:rPr lang="ja-JP" altLang="en-US" sz="6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6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25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0" y="1121223"/>
            <a:ext cx="12192000" cy="5764209"/>
            <a:chOff x="0" y="1121223"/>
            <a:chExt cx="12192000" cy="5764209"/>
          </a:xfrm>
        </p:grpSpPr>
        <p:sp>
          <p:nvSpPr>
            <p:cNvPr id="9" name="正方形/長方形 8"/>
            <p:cNvSpPr/>
            <p:nvPr/>
          </p:nvSpPr>
          <p:spPr>
            <a:xfrm>
              <a:off x="0" y="4354278"/>
              <a:ext cx="12192000" cy="250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台形 7"/>
            <p:cNvSpPr/>
            <p:nvPr/>
          </p:nvSpPr>
          <p:spPr>
            <a:xfrm>
              <a:off x="2370364" y="4364014"/>
              <a:ext cx="7326085" cy="2521418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>
              <a:off x="5891892" y="4691987"/>
              <a:ext cx="408214" cy="805544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台形 10"/>
            <p:cNvSpPr/>
            <p:nvPr/>
          </p:nvSpPr>
          <p:spPr>
            <a:xfrm>
              <a:off x="5778273" y="5820349"/>
              <a:ext cx="635453" cy="105591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156858" y="1393371"/>
              <a:ext cx="5753098" cy="29609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台形 15"/>
            <p:cNvSpPr/>
            <p:nvPr/>
          </p:nvSpPr>
          <p:spPr>
            <a:xfrm>
              <a:off x="2898661" y="3402397"/>
              <a:ext cx="6125595" cy="1012370"/>
            </a:xfrm>
            <a:prstGeom prst="trapezoid">
              <a:avLst/>
            </a:prstGeom>
            <a:gradFill>
              <a:gsLst>
                <a:gs pos="60000">
                  <a:srgbClr val="606060"/>
                </a:gs>
                <a:gs pos="0">
                  <a:schemeClr val="tx1"/>
                </a:gs>
                <a:gs pos="81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台形 16"/>
            <p:cNvSpPr/>
            <p:nvPr/>
          </p:nvSpPr>
          <p:spPr>
            <a:xfrm>
              <a:off x="5972393" y="3250056"/>
              <a:ext cx="247214" cy="1227367"/>
            </a:xfrm>
            <a:prstGeom prst="trapezoid">
              <a:avLst>
                <a:gd name="adj" fmla="val 50000"/>
              </a:avLst>
            </a:prstGeom>
            <a:gradFill>
              <a:gsLst>
                <a:gs pos="28000">
                  <a:scrgbClr r="0" g="0" b="0"/>
                </a:gs>
                <a:gs pos="68000">
                  <a:schemeClr val="bg1">
                    <a:lumMod val="75000"/>
                  </a:schemeClr>
                </a:gs>
                <a:gs pos="81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L 字 12"/>
            <p:cNvSpPr/>
            <p:nvPr/>
          </p:nvSpPr>
          <p:spPr>
            <a:xfrm rot="10800000">
              <a:off x="3156858" y="1121227"/>
              <a:ext cx="6074228" cy="3233055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L 字 13"/>
            <p:cNvSpPr/>
            <p:nvPr/>
          </p:nvSpPr>
          <p:spPr>
            <a:xfrm rot="10800000" flipH="1">
              <a:off x="2852058" y="1121223"/>
              <a:ext cx="6057898" cy="3233048"/>
            </a:xfrm>
            <a:prstGeom prst="corner">
              <a:avLst>
                <a:gd name="adj1" fmla="val 8233"/>
                <a:gd name="adj2" fmla="val 1024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grayscl/>
            <a:extLst/>
          </a:blip>
          <a:srcRect l="18556" t="20259" r="6183" b="23512"/>
          <a:stretch/>
        </p:blipFill>
        <p:spPr>
          <a:xfrm>
            <a:off x="8474039" y="3748213"/>
            <a:ext cx="1625104" cy="117560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3949919">
            <a:off x="1013112" y="4415837"/>
            <a:ext cx="2497045" cy="241777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22086" t="20088" r="4840" b="22977"/>
          <a:stretch/>
        </p:blipFill>
        <p:spPr>
          <a:xfrm rot="4290004">
            <a:off x="8644361" y="4636676"/>
            <a:ext cx="669154" cy="105535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/>
          </a:blip>
          <a:srcRect l="22086" t="20088" r="4840" b="22977"/>
          <a:stretch/>
        </p:blipFill>
        <p:spPr>
          <a:xfrm rot="20117827">
            <a:off x="9300143" y="4420932"/>
            <a:ext cx="2314026" cy="152878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5">
            <a:grayscl/>
            <a:extLst/>
          </a:blip>
          <a:srcRect l="22086" t="20088" r="4840" b="22977"/>
          <a:stretch/>
        </p:blipFill>
        <p:spPr>
          <a:xfrm rot="8780377">
            <a:off x="1850595" y="4189582"/>
            <a:ext cx="1250196" cy="1055351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464034" y="1531030"/>
            <a:ext cx="6493472" cy="7074756"/>
            <a:chOff x="2531536" y="-2137910"/>
            <a:chExt cx="6493472" cy="7074756"/>
          </a:xfrm>
        </p:grpSpPr>
        <p:sp>
          <p:nvSpPr>
            <p:cNvPr id="144" name="台形 143"/>
            <p:cNvSpPr/>
            <p:nvPr/>
          </p:nvSpPr>
          <p:spPr>
            <a:xfrm rot="12375869">
              <a:off x="2531536" y="-958769"/>
              <a:ext cx="1620493" cy="5895615"/>
            </a:xfrm>
            <a:prstGeom prst="trapezoid">
              <a:avLst>
                <a:gd name="adj" fmla="val 44049"/>
              </a:avLst>
            </a:prstGeom>
            <a:gradFill>
              <a:gsLst>
                <a:gs pos="17000">
                  <a:schemeClr val="bg1"/>
                </a:gs>
                <a:gs pos="0">
                  <a:schemeClr val="bg1"/>
                </a:gs>
                <a:gs pos="100000">
                  <a:schemeClr val="bg1">
                    <a:lumMod val="75000"/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楕円 144"/>
            <p:cNvSpPr/>
            <p:nvPr/>
          </p:nvSpPr>
          <p:spPr>
            <a:xfrm>
              <a:off x="3217841" y="-2137910"/>
              <a:ext cx="3676807" cy="2469262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楕円 145"/>
            <p:cNvSpPr/>
            <p:nvPr/>
          </p:nvSpPr>
          <p:spPr>
            <a:xfrm>
              <a:off x="5348201" y="-2093651"/>
              <a:ext cx="3676807" cy="2469262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台形 146"/>
            <p:cNvSpPr/>
            <p:nvPr/>
          </p:nvSpPr>
          <p:spPr>
            <a:xfrm rot="9783490" flipH="1">
              <a:off x="7131303" y="-970964"/>
              <a:ext cx="1620493" cy="5895615"/>
            </a:xfrm>
            <a:prstGeom prst="trapezoid">
              <a:avLst>
                <a:gd name="adj" fmla="val 44049"/>
              </a:avLst>
            </a:prstGeom>
            <a:gradFill>
              <a:gsLst>
                <a:gs pos="17000">
                  <a:schemeClr val="bg1"/>
                </a:gs>
                <a:gs pos="0">
                  <a:schemeClr val="bg1"/>
                </a:gs>
                <a:gs pos="100000">
                  <a:schemeClr val="bg1">
                    <a:lumMod val="75000"/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7865" y="6303693"/>
            <a:ext cx="591694" cy="51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角丸四角形吹き出し 2"/>
          <p:cNvSpPr/>
          <p:nvPr/>
        </p:nvSpPr>
        <p:spPr>
          <a:xfrm>
            <a:off x="1384663" y="456673"/>
            <a:ext cx="8714480" cy="1018811"/>
          </a:xfrm>
          <a:prstGeom prst="wedgeRoundRectCallout">
            <a:avLst>
              <a:gd name="adj1" fmla="val -21537"/>
              <a:gd name="adj2" fmla="val 11275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閉じ込められた人を発見しました。</a:t>
            </a:r>
            <a:endParaRPr kumimoji="1" lang="ja-JP" altLang="en-US" sz="4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86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96296E-6 L 0.05365 -0.524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-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133350" algn="ctr">
          <a:defRPr sz="1200" kern="100" dirty="0">
            <a:solidFill>
              <a:srgbClr val="000000"/>
            </a:solidFill>
            <a:effectLst/>
            <a:latin typeface="HG丸ｺﾞｼｯｸM-PRO" panose="020F0600000000000000" pitchFamily="50" charset="-128"/>
            <a:ea typeface="游明朝" panose="02020400000000000000" pitchFamily="18" charset="-128"/>
            <a:cs typeface="Times New Roman" panose="020206030504050203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388</Words>
  <Application>Microsoft Office PowerPoint</Application>
  <PresentationFormat>ワイド画面</PresentationFormat>
  <Paragraphs>50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HG丸ｺﾞｼｯｸM-PRO</vt:lpstr>
      <vt:lpstr>UD デジタル 教科書体 N-B</vt:lpstr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課　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STEAM教室（プログラミング）（スライド）</dc:title>
  <dc:creator>宮城県総合教育センター　理科教育研究グループ</dc:creator>
  <cp:revision>134</cp:revision>
  <cp:lastPrinted>2022-01-31T02:02:14Z</cp:lastPrinted>
  <dcterms:created xsi:type="dcterms:W3CDTF">2021-04-18T10:40:23Z</dcterms:created>
  <dcterms:modified xsi:type="dcterms:W3CDTF">2022-02-22T01:40:49Z</dcterms:modified>
</cp:coreProperties>
</file>