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22" r:id="rId1"/>
    <p:sldMasterId id="2147484141" r:id="rId2"/>
  </p:sldMasterIdLst>
  <p:notesMasterIdLst>
    <p:notesMasterId r:id="rId31"/>
  </p:notesMasterIdLst>
  <p:handoutMasterIdLst>
    <p:handoutMasterId r:id="rId32"/>
  </p:handoutMasterIdLst>
  <p:sldIdLst>
    <p:sldId id="557" r:id="rId3"/>
    <p:sldId id="898" r:id="rId4"/>
    <p:sldId id="895" r:id="rId5"/>
    <p:sldId id="298" r:id="rId6"/>
    <p:sldId id="815" r:id="rId7"/>
    <p:sldId id="641" r:id="rId8"/>
    <p:sldId id="642" r:id="rId9"/>
    <p:sldId id="759" r:id="rId10"/>
    <p:sldId id="643" r:id="rId11"/>
    <p:sldId id="822" r:id="rId12"/>
    <p:sldId id="894" r:id="rId13"/>
    <p:sldId id="705" r:id="rId14"/>
    <p:sldId id="729" r:id="rId15"/>
    <p:sldId id="813" r:id="rId16"/>
    <p:sldId id="881" r:id="rId17"/>
    <p:sldId id="824" r:id="rId18"/>
    <p:sldId id="834" r:id="rId19"/>
    <p:sldId id="829" r:id="rId20"/>
    <p:sldId id="839" r:id="rId21"/>
    <p:sldId id="841" r:id="rId22"/>
    <p:sldId id="842" r:id="rId23"/>
    <p:sldId id="843" r:id="rId24"/>
    <p:sldId id="867" r:id="rId25"/>
    <p:sldId id="876" r:id="rId26"/>
    <p:sldId id="877" r:id="rId27"/>
    <p:sldId id="878" r:id="rId28"/>
    <p:sldId id="879" r:id="rId29"/>
    <p:sldId id="880" r:id="rId30"/>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gwhGE8zh23cv/J2ORxMol2Syu/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齋藤弘美"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DAD4FA"/>
    <a:srgbClr val="F6FAD4"/>
    <a:srgbClr val="FFABC7"/>
    <a:srgbClr val="FAF5D4"/>
    <a:srgbClr val="FAD4DB"/>
    <a:srgbClr val="FFB9D0"/>
    <a:srgbClr val="FF9B9B"/>
    <a:srgbClr val="9987F8"/>
    <a:srgbClr val="7B6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C90E9D-C958-414A-A142-A5DCFFB45E6D}">
  <a:tblStyle styleId="{ADC90E9D-C958-414A-A142-A5DCFFB45E6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0585B28-AF02-4129-ACAE-AA06BF645E2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15" autoAdjust="0"/>
    <p:restoredTop sz="82247" autoAdjust="0"/>
  </p:normalViewPr>
  <p:slideViewPr>
    <p:cSldViewPr snapToGrid="0">
      <p:cViewPr>
        <p:scale>
          <a:sx n="66" d="100"/>
          <a:sy n="66" d="100"/>
        </p:scale>
        <p:origin x="662" y="1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5890"/>
    </p:cViewPr>
  </p:sorterViewPr>
  <p:notesViewPr>
    <p:cSldViewPr snapToGrid="0">
      <p:cViewPr>
        <p:scale>
          <a:sx n="66" d="100"/>
          <a:sy n="66" d="100"/>
        </p:scale>
        <p:origin x="2405" y="2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89"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87"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90"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86"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1" y="31"/>
            <a:ext cx="4301543" cy="341062"/>
          </a:xfrm>
          <a:prstGeom prst="rect">
            <a:avLst/>
          </a:prstGeom>
        </p:spPr>
        <p:txBody>
          <a:bodyPr vert="horz" lIns="91811" tIns="45910" rIns="91811" bIns="459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832" y="31"/>
            <a:ext cx="4301543" cy="341062"/>
          </a:xfrm>
          <a:prstGeom prst="rect">
            <a:avLst/>
          </a:prstGeom>
        </p:spPr>
        <p:txBody>
          <a:bodyPr vert="horz" lIns="91811" tIns="45910" rIns="91811" bIns="45910" rtlCol="0"/>
          <a:lstStyle>
            <a:lvl1pPr algn="r">
              <a:defRPr sz="1200"/>
            </a:lvl1pPr>
          </a:lstStyle>
          <a:p>
            <a:fld id="{90B6B6B8-B0BB-437D-9F73-05037242FD39}"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41" y="6456640"/>
            <a:ext cx="4301543" cy="341062"/>
          </a:xfrm>
          <a:prstGeom prst="rect">
            <a:avLst/>
          </a:prstGeom>
        </p:spPr>
        <p:txBody>
          <a:bodyPr vert="horz" lIns="91811" tIns="45910" rIns="91811" bIns="459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832" y="6456640"/>
            <a:ext cx="4301543" cy="341062"/>
          </a:xfrm>
          <a:prstGeom prst="rect">
            <a:avLst/>
          </a:prstGeom>
        </p:spPr>
        <p:txBody>
          <a:bodyPr vert="horz" lIns="91811" tIns="45910" rIns="91811" bIns="45910" rtlCol="0" anchor="b"/>
          <a:lstStyle>
            <a:lvl1pPr algn="r">
              <a:defRPr sz="1200"/>
            </a:lvl1pPr>
          </a:lstStyle>
          <a:p>
            <a:fld id="{57F28EBC-EA70-47BE-B3DC-C1285CE57977}" type="slidenum">
              <a:rPr kumimoji="1" lang="ja-JP" altLang="en-US" smtClean="0"/>
              <a:t>‹#›</a:t>
            </a:fld>
            <a:endParaRPr kumimoji="1" lang="ja-JP" altLang="en-US"/>
          </a:p>
        </p:txBody>
      </p:sp>
    </p:spTree>
    <p:extLst>
      <p:ext uri="{BB962C8B-B14F-4D97-AF65-F5344CB8AC3E}">
        <p14:creationId xmlns:p14="http://schemas.microsoft.com/office/powerpoint/2010/main" val="2748010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81D10D-9393-4871-D5CD-484171B43BAA}"/>
              </a:ext>
            </a:extLst>
          </p:cNvPr>
          <p:cNvSpPr>
            <a:spLocks noGrp="1"/>
          </p:cNvSpPr>
          <p:nvPr>
            <p:ph type="hdr" sz="quarter"/>
          </p:nvPr>
        </p:nvSpPr>
        <p:spPr>
          <a:xfrm>
            <a:off x="25" y="4"/>
            <a:ext cx="4302317" cy="340319"/>
          </a:xfrm>
          <a:prstGeom prst="rect">
            <a:avLst/>
          </a:prstGeom>
        </p:spPr>
        <p:txBody>
          <a:bodyPr vert="horz" lIns="91293" tIns="45644" rIns="91293" bIns="45644" rtlCol="0"/>
          <a:lstStyle>
            <a:lvl1pPr algn="l">
              <a:defRPr sz="1200"/>
            </a:lvl1pPr>
          </a:lstStyle>
          <a:p>
            <a:endParaRPr kumimoji="1" lang="ja-JP" altLang="en-US"/>
          </a:p>
        </p:txBody>
      </p:sp>
      <p:sp>
        <p:nvSpPr>
          <p:cNvPr id="9" name="スライド イメージ プレースホルダー 8">
            <a:extLst>
              <a:ext uri="{FF2B5EF4-FFF2-40B4-BE49-F238E27FC236}">
                <a16:creationId xmlns:a16="http://schemas.microsoft.com/office/drawing/2014/main" id="{6E680FA0-F919-11BB-AA08-3785C55A1089}"/>
              </a:ext>
            </a:extLst>
          </p:cNvPr>
          <p:cNvSpPr>
            <a:spLocks noGrp="1" noRot="1" noChangeAspect="1"/>
          </p:cNvSpPr>
          <p:nvPr>
            <p:ph type="sldImg" idx="2"/>
          </p:nvPr>
        </p:nvSpPr>
        <p:spPr>
          <a:xfrm>
            <a:off x="2667000" y="565150"/>
            <a:ext cx="4586288" cy="2579688"/>
          </a:xfrm>
          <a:prstGeom prst="rect">
            <a:avLst/>
          </a:prstGeom>
          <a:noFill/>
          <a:ln w="12700">
            <a:solidFill>
              <a:prstClr val="black"/>
            </a:solidFill>
          </a:ln>
        </p:spPr>
        <p:txBody>
          <a:bodyPr vert="horz" lIns="91293" tIns="45644" rIns="91293" bIns="45644" rtlCol="0" anchor="ctr"/>
          <a:lstStyle/>
          <a:p>
            <a:endParaRPr lang="ja-JP" altLang="en-US"/>
          </a:p>
        </p:txBody>
      </p:sp>
      <p:sp>
        <p:nvSpPr>
          <p:cNvPr id="10" name="フッター プレースホルダー 9">
            <a:extLst>
              <a:ext uri="{FF2B5EF4-FFF2-40B4-BE49-F238E27FC236}">
                <a16:creationId xmlns:a16="http://schemas.microsoft.com/office/drawing/2014/main" id="{CB05F623-E989-FE25-B254-1B026C8D1B77}"/>
              </a:ext>
            </a:extLst>
          </p:cNvPr>
          <p:cNvSpPr>
            <a:spLocks noGrp="1"/>
          </p:cNvSpPr>
          <p:nvPr>
            <p:ph type="ftr" sz="quarter" idx="4"/>
          </p:nvPr>
        </p:nvSpPr>
        <p:spPr>
          <a:xfrm>
            <a:off x="25" y="6457371"/>
            <a:ext cx="4302317" cy="340318"/>
          </a:xfrm>
          <a:prstGeom prst="rect">
            <a:avLst/>
          </a:prstGeom>
        </p:spPr>
        <p:txBody>
          <a:bodyPr vert="horz" lIns="91293" tIns="45644" rIns="91293" bIns="45644" rtlCol="0" anchor="b"/>
          <a:lstStyle>
            <a:lvl1pPr algn="l">
              <a:defRPr sz="1200"/>
            </a:lvl1pPr>
          </a:lstStyle>
          <a:p>
            <a:endParaRPr kumimoji="1" lang="ja-JP" altLang="en-US"/>
          </a:p>
        </p:txBody>
      </p:sp>
      <p:sp>
        <p:nvSpPr>
          <p:cNvPr id="11" name="スライド番号プレースホルダー 10">
            <a:extLst>
              <a:ext uri="{FF2B5EF4-FFF2-40B4-BE49-F238E27FC236}">
                <a16:creationId xmlns:a16="http://schemas.microsoft.com/office/drawing/2014/main" id="{A1EEBD76-370B-44B2-E10A-726F93F99C01}"/>
              </a:ext>
            </a:extLst>
          </p:cNvPr>
          <p:cNvSpPr>
            <a:spLocks noGrp="1"/>
          </p:cNvSpPr>
          <p:nvPr>
            <p:ph type="sldNum" sz="quarter" idx="5"/>
          </p:nvPr>
        </p:nvSpPr>
        <p:spPr>
          <a:xfrm>
            <a:off x="5622030" y="6457371"/>
            <a:ext cx="4302317" cy="340318"/>
          </a:xfrm>
          <a:prstGeom prst="rect">
            <a:avLst/>
          </a:prstGeom>
        </p:spPr>
        <p:txBody>
          <a:bodyPr vert="horz" lIns="91293" tIns="45644" rIns="91293" bIns="45644" rtlCol="0" anchor="b"/>
          <a:lstStyle>
            <a:lvl1pPr algn="r">
              <a:defRPr sz="1200"/>
            </a:lvl1pPr>
          </a:lstStyle>
          <a:p>
            <a:fld id="{E956E27F-64DE-4545-A5A5-81BBBD2C0035}" type="slidenum">
              <a:rPr kumimoji="1" lang="ja-JP" altLang="en-US" smtClean="0"/>
              <a:t>‹#›</a:t>
            </a:fld>
            <a:endParaRPr kumimoji="1" lang="ja-JP" altLang="en-US"/>
          </a:p>
        </p:txBody>
      </p:sp>
      <p:sp>
        <p:nvSpPr>
          <p:cNvPr id="12" name="ノート プレースホルダー 11">
            <a:extLst>
              <a:ext uri="{FF2B5EF4-FFF2-40B4-BE49-F238E27FC236}">
                <a16:creationId xmlns:a16="http://schemas.microsoft.com/office/drawing/2014/main" id="{49F4F508-B9E6-F937-F7AF-1A148D1DBD9B}"/>
              </a:ext>
            </a:extLst>
          </p:cNvPr>
          <p:cNvSpPr>
            <a:spLocks noGrp="1"/>
          </p:cNvSpPr>
          <p:nvPr>
            <p:ph type="body" sz="quarter" idx="3"/>
          </p:nvPr>
        </p:nvSpPr>
        <p:spPr>
          <a:xfrm>
            <a:off x="992665" y="3271642"/>
            <a:ext cx="7941310" cy="2676883"/>
          </a:xfrm>
          <a:prstGeom prst="rect">
            <a:avLst/>
          </a:prstGeom>
        </p:spPr>
        <p:txBody>
          <a:bodyPr vert="horz" lIns="91293" tIns="45644" rIns="91293"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1pPr>
    <a:lvl2pPr marR="0" lvl="1"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2pPr>
    <a:lvl3pPr marR="0" lvl="2"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3pPr>
    <a:lvl4pPr marR="0" lvl="3"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4pPr>
    <a:lvl5pPr marR="0" lvl="4" algn="l" rtl="0">
      <a:lnSpc>
        <a:spcPct val="100000"/>
      </a:lnSpc>
      <a:spcBef>
        <a:spcPts val="0"/>
      </a:spcBef>
      <a:spcAft>
        <a:spcPts val="0"/>
      </a:spcAft>
      <a:buClr>
        <a:srgbClr val="000000"/>
      </a:buClr>
      <a:buFont typeface="Arial"/>
      <a:defRPr sz="2400" b="0" i="0" u="none" strike="noStrike" cap="none">
        <a:solidFill>
          <a:srgbClr val="000000"/>
        </a:solidFill>
        <a:latin typeface="UD デジタル 教科書体 NK-R" panose="02020400000000000000" pitchFamily="18" charset="-128"/>
        <a:ea typeface="UD デジタル 教科書体 NK-R" panose="02020400000000000000" pitchFamily="18"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2488"/>
            <a:ext cx="4081463" cy="22971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ノート プレースホルダー 2"/>
          <p:cNvSpPr>
            <a:spLocks noGrp="1"/>
          </p:cNvSpPr>
          <p:nvPr>
            <p:ph type="body" idx="1"/>
          </p:nvPr>
        </p:nvSpPr>
        <p:spPr>
          <a:xfrm>
            <a:off x="988025" y="3268668"/>
            <a:ext cx="7941310" cy="2676585"/>
          </a:xfrm>
          <a:prstGeom prst="rect">
            <a:avLst/>
          </a:prstGeom>
        </p:spPr>
        <p:txBody>
          <a:bodyPr rtlCol="0"/>
          <a:lstStyle/>
          <a:p>
            <a:pPr indent="139728" algn="just">
              <a:lnSpc>
                <a:spcPts val="1500"/>
              </a:lnSpc>
            </a:pP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9667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10</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213182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11</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297331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en-US" dirty="0"/>
          </a:p>
        </p:txBody>
      </p:sp>
      <p:sp>
        <p:nvSpPr>
          <p:cNvPr id="188" name="Google Shape;188;p2:notes"/>
          <p:cNvSpPr txBox="1">
            <a:spLocks noGrp="1"/>
          </p:cNvSpPr>
          <p:nvPr>
            <p:ph type="sldNum" idx="12"/>
          </p:nvPr>
        </p:nvSpPr>
        <p:spPr/>
        <p:txBody>
          <a:bodyPr/>
          <a:lstStyle/>
          <a:p>
            <a:fld id="{00000000-1234-1234-1234-123412341234}" type="slidenum">
              <a:rPr lang="en-US" altLang="ja-JP"/>
              <a:pPr/>
              <a:t>12</a:t>
            </a:fld>
            <a:endParaRPr lang="en-US"/>
          </a:p>
        </p:txBody>
      </p:sp>
      <p:sp>
        <p:nvSpPr>
          <p:cNvPr id="4" name="スライド イメージ プレースホルダー 3">
            <a:extLst>
              <a:ext uri="{FF2B5EF4-FFF2-40B4-BE49-F238E27FC236}">
                <a16:creationId xmlns:a16="http://schemas.microsoft.com/office/drawing/2014/main" id="{64941A9D-D0CD-6FE8-4141-86527B248C84}"/>
              </a:ext>
            </a:extLst>
          </p:cNvPr>
          <p:cNvSpPr>
            <a:spLocks noGrp="1" noRot="1" noChangeAspect="1"/>
          </p:cNvSpPr>
          <p:nvPr>
            <p:ph type="sldImg"/>
          </p:nvPr>
        </p:nvSpPr>
        <p:spPr/>
      </p:sp>
    </p:spTree>
    <p:extLst>
      <p:ext uri="{BB962C8B-B14F-4D97-AF65-F5344CB8AC3E}">
        <p14:creationId xmlns:p14="http://schemas.microsoft.com/office/powerpoint/2010/main" val="88742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endParaRPr lang="ja-JP" altLang="en-US" dirty="0"/>
          </a:p>
        </p:txBody>
      </p:sp>
      <p:sp>
        <p:nvSpPr>
          <p:cNvPr id="188" name="Google Shape;188;p2:notes"/>
          <p:cNvSpPr txBox="1">
            <a:spLocks noGrp="1"/>
          </p:cNvSpPr>
          <p:nvPr>
            <p:ph type="sldNum" idx="12"/>
          </p:nvPr>
        </p:nvSpPr>
        <p:spPr/>
        <p:txBody>
          <a:bodyPr/>
          <a:lstStyle/>
          <a:p>
            <a:fld id="{00000000-1234-1234-1234-123412341234}" type="slidenum">
              <a:rPr lang="en-US" altLang="ja-JP"/>
              <a:pPr/>
              <a:t>13</a:t>
            </a:fld>
            <a:endParaRPr lang="en-US"/>
          </a:p>
        </p:txBody>
      </p:sp>
      <p:sp>
        <p:nvSpPr>
          <p:cNvPr id="4" name="スライド イメージ プレースホルダー 3">
            <a:extLst>
              <a:ext uri="{FF2B5EF4-FFF2-40B4-BE49-F238E27FC236}">
                <a16:creationId xmlns:a16="http://schemas.microsoft.com/office/drawing/2014/main" id="{6F4F647A-3AAC-636F-474E-3724A49ECECD}"/>
              </a:ext>
            </a:extLst>
          </p:cNvPr>
          <p:cNvSpPr>
            <a:spLocks noGrp="1" noRot="1" noChangeAspect="1"/>
          </p:cNvSpPr>
          <p:nvPr>
            <p:ph type="sldImg"/>
          </p:nvPr>
        </p:nvSpPr>
        <p:spPr/>
      </p:sp>
    </p:spTree>
    <p:extLst>
      <p:ext uri="{BB962C8B-B14F-4D97-AF65-F5344CB8AC3E}">
        <p14:creationId xmlns:p14="http://schemas.microsoft.com/office/powerpoint/2010/main" val="47939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14</a:t>
            </a:fld>
            <a:endParaRPr lang="en-US"/>
          </a:p>
        </p:txBody>
      </p:sp>
      <p:sp>
        <p:nvSpPr>
          <p:cNvPr id="4" name="スライド イメージ プレースホルダー 3">
            <a:extLst>
              <a:ext uri="{FF2B5EF4-FFF2-40B4-BE49-F238E27FC236}">
                <a16:creationId xmlns:a16="http://schemas.microsoft.com/office/drawing/2014/main" id="{E6F55B33-D9C1-D410-E8EF-84F5C4ECFED7}"/>
              </a:ext>
            </a:extLst>
          </p:cNvPr>
          <p:cNvSpPr>
            <a:spLocks noGrp="1" noRot="1" noChangeAspect="1"/>
          </p:cNvSpPr>
          <p:nvPr>
            <p:ph type="sldImg"/>
          </p:nvPr>
        </p:nvSpPr>
        <p:spPr/>
      </p:sp>
    </p:spTree>
    <p:extLst>
      <p:ext uri="{BB962C8B-B14F-4D97-AF65-F5344CB8AC3E}">
        <p14:creationId xmlns:p14="http://schemas.microsoft.com/office/powerpoint/2010/main" val="201834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64818A5A-6BF9-F887-283F-4D25EB935CC0}"/>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01E9A84E-195F-10E6-98AE-6E365D782AF1}"/>
              </a:ext>
            </a:extLst>
          </p:cNvPr>
          <p:cNvSpPr>
            <a:spLocks noGrp="1" noRot="1" noChangeAspect="1"/>
          </p:cNvSpPr>
          <p:nvPr>
            <p:ph type="sldImg" idx="2"/>
          </p:nvPr>
        </p:nvSpPr>
        <p:spPr>
          <a:xfrm>
            <a:off x="2900363" y="835025"/>
            <a:ext cx="4032250" cy="2268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46F6E701-BBD3-3BBC-EA32-E9F3C2D2BE61}"/>
              </a:ext>
            </a:extLst>
          </p:cNvPr>
          <p:cNvSpPr txBox="1">
            <a:spLocks noGrp="1"/>
          </p:cNvSpPr>
          <p:nvPr>
            <p:ph type="body" idx="1"/>
          </p:nvPr>
        </p:nvSpPr>
        <p:spPr>
          <a:xfrm>
            <a:off x="983384" y="3226929"/>
            <a:ext cx="7867069" cy="2640190"/>
          </a:xfrm>
          <a:prstGeom prst="rect">
            <a:avLst/>
          </a:prstGeom>
          <a:noFill/>
          <a:ln>
            <a:noFill/>
          </a:ln>
        </p:spPr>
        <p:txBody>
          <a:bodyPr spcFirstLastPara="1" wrap="square" lIns="90780" tIns="45379" rIns="90780" bIns="45379" anchor="t" anchorCtr="0">
            <a:noAutofit/>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9BCBFB94-9515-A3CF-F679-8BC7066C3E57}"/>
              </a:ext>
            </a:extLst>
          </p:cNvPr>
          <p:cNvSpPr txBox="1">
            <a:spLocks noGrp="1"/>
          </p:cNvSpPr>
          <p:nvPr>
            <p:ph type="sldNum" idx="12"/>
          </p:nvPr>
        </p:nvSpPr>
        <p:spPr>
          <a:xfrm>
            <a:off x="5570266" y="6368846"/>
            <a:ext cx="4261329" cy="336425"/>
          </a:xfrm>
          <a:prstGeom prst="rect">
            <a:avLst/>
          </a:prstGeom>
          <a:noFill/>
          <a:ln>
            <a:noFill/>
          </a:ln>
        </p:spPr>
        <p:txBody>
          <a:bodyPr spcFirstLastPara="1" wrap="square" lIns="90780" tIns="45379" rIns="90780" bIns="45379" anchor="b" anchorCtr="0">
            <a:noAutofit/>
          </a:bodyPr>
          <a:lstStyle/>
          <a:p>
            <a:pPr algn="r"/>
            <a:fld id="{00000000-1234-1234-1234-123412341234}" type="slidenum">
              <a:rPr lang="en-US" altLang="ja-JP"/>
              <a:pPr algn="r"/>
              <a:t>15</a:t>
            </a:fld>
            <a:endParaRPr/>
          </a:p>
        </p:txBody>
      </p:sp>
    </p:spTree>
    <p:extLst>
      <p:ext uri="{BB962C8B-B14F-4D97-AF65-F5344CB8AC3E}">
        <p14:creationId xmlns:p14="http://schemas.microsoft.com/office/powerpoint/2010/main" val="360780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a:buClr>
                <a:schemeClr val="dk1"/>
              </a:buClr>
              <a:buSzPts val="3200"/>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16</a:t>
            </a:fld>
            <a:endParaRPr/>
          </a:p>
        </p:txBody>
      </p:sp>
    </p:spTree>
    <p:extLst>
      <p:ext uri="{BB962C8B-B14F-4D97-AF65-F5344CB8AC3E}">
        <p14:creationId xmlns:p14="http://schemas.microsoft.com/office/powerpoint/2010/main" val="250323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6C3C733-3918-026A-1ECE-2B42E51906BA}"/>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63FB0895-0F97-E631-FA34-E12CBE61801D}"/>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91D22CA0-DA37-5CF3-2469-C6B51128F169}"/>
              </a:ext>
            </a:extLst>
          </p:cNvPr>
          <p:cNvSpPr txBox="1">
            <a:spLocks noGrp="1"/>
          </p:cNvSpPr>
          <p:nvPr>
            <p:ph type="sldNum" idx="12"/>
          </p:nvPr>
        </p:nvSpPr>
        <p:spPr/>
        <p:txBody>
          <a:bodyPr/>
          <a:lstStyle/>
          <a:p>
            <a:fld id="{00000000-1234-1234-1234-123412341234}" type="slidenum">
              <a:rPr lang="en-US" altLang="ja-JP"/>
              <a:pPr/>
              <a:t>17</a:t>
            </a:fld>
            <a:endParaRPr lang="en-US"/>
          </a:p>
        </p:txBody>
      </p:sp>
      <p:sp>
        <p:nvSpPr>
          <p:cNvPr id="4" name="スライド イメージ プレースホルダー 3">
            <a:extLst>
              <a:ext uri="{FF2B5EF4-FFF2-40B4-BE49-F238E27FC236}">
                <a16:creationId xmlns:a16="http://schemas.microsoft.com/office/drawing/2014/main" id="{59B78951-2365-0EE2-9B50-74E4757F2077}"/>
              </a:ext>
            </a:extLst>
          </p:cNvPr>
          <p:cNvSpPr>
            <a:spLocks noGrp="1" noRot="1" noChangeAspect="1"/>
          </p:cNvSpPr>
          <p:nvPr>
            <p:ph type="sldImg"/>
          </p:nvPr>
        </p:nvSpPr>
        <p:spPr/>
      </p:sp>
    </p:spTree>
    <p:extLst>
      <p:ext uri="{BB962C8B-B14F-4D97-AF65-F5344CB8AC3E}">
        <p14:creationId xmlns:p14="http://schemas.microsoft.com/office/powerpoint/2010/main" val="382404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075A85CE-A024-9D18-7B1B-D494A8AE78D0}"/>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FE464184-2FB3-1203-47A2-1D9DC114D0E8}"/>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8906DBD3-5E71-F07F-A004-C7E66E035029}"/>
              </a:ext>
            </a:extLst>
          </p:cNvPr>
          <p:cNvSpPr txBox="1">
            <a:spLocks noGrp="1"/>
          </p:cNvSpPr>
          <p:nvPr>
            <p:ph type="sldNum" idx="12"/>
          </p:nvPr>
        </p:nvSpPr>
        <p:spPr/>
        <p:txBody>
          <a:bodyPr/>
          <a:lstStyle/>
          <a:p>
            <a:fld id="{00000000-1234-1234-1234-123412341234}" type="slidenum">
              <a:rPr lang="en-US" altLang="ja-JP"/>
              <a:pPr/>
              <a:t>18</a:t>
            </a:fld>
            <a:endParaRPr lang="en-US"/>
          </a:p>
        </p:txBody>
      </p:sp>
      <p:sp>
        <p:nvSpPr>
          <p:cNvPr id="4" name="スライド イメージ プレースホルダー 3">
            <a:extLst>
              <a:ext uri="{FF2B5EF4-FFF2-40B4-BE49-F238E27FC236}">
                <a16:creationId xmlns:a16="http://schemas.microsoft.com/office/drawing/2014/main" id="{5F51B116-CC6C-B41A-DABE-0B4B568A64FB}"/>
              </a:ext>
            </a:extLst>
          </p:cNvPr>
          <p:cNvSpPr>
            <a:spLocks noGrp="1" noRot="1" noChangeAspect="1"/>
          </p:cNvSpPr>
          <p:nvPr>
            <p:ph type="sldImg"/>
          </p:nvPr>
        </p:nvSpPr>
        <p:spPr/>
      </p:sp>
    </p:spTree>
    <p:extLst>
      <p:ext uri="{BB962C8B-B14F-4D97-AF65-F5344CB8AC3E}">
        <p14:creationId xmlns:p14="http://schemas.microsoft.com/office/powerpoint/2010/main" val="76614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19</a:t>
            </a:fld>
            <a:endParaRPr lang="en-US"/>
          </a:p>
        </p:txBody>
      </p:sp>
      <p:sp>
        <p:nvSpPr>
          <p:cNvPr id="4" name="スライド イメージ プレースホルダー 3">
            <a:extLst>
              <a:ext uri="{FF2B5EF4-FFF2-40B4-BE49-F238E27FC236}">
                <a16:creationId xmlns:a16="http://schemas.microsoft.com/office/drawing/2014/main" id="{E4261015-63E3-3D9F-9141-FCB5EEC97E42}"/>
              </a:ext>
            </a:extLst>
          </p:cNvPr>
          <p:cNvSpPr>
            <a:spLocks noGrp="1" noRot="1" noChangeAspect="1"/>
          </p:cNvSpPr>
          <p:nvPr>
            <p:ph type="sldImg"/>
          </p:nvPr>
        </p:nvSpPr>
        <p:spPr/>
      </p:sp>
    </p:spTree>
    <p:extLst>
      <p:ext uri="{BB962C8B-B14F-4D97-AF65-F5344CB8AC3E}">
        <p14:creationId xmlns:p14="http://schemas.microsoft.com/office/powerpoint/2010/main" val="1910278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BFDA-5899-E74B-FEE0-4FB9385CE8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1D0CDF-B442-13D1-AEDF-038662120E59}"/>
              </a:ext>
            </a:extLst>
          </p:cNvPr>
          <p:cNvSpPr>
            <a:spLocks noGrp="1" noRot="1" noChangeAspect="1"/>
          </p:cNvSpPr>
          <p:nvPr>
            <p:ph type="sldImg"/>
          </p:nvPr>
        </p:nvSpPr>
        <p:spPr>
          <a:xfrm>
            <a:off x="2916238" y="852488"/>
            <a:ext cx="4086225" cy="229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ノート プレースホルダー 2">
            <a:extLst>
              <a:ext uri="{FF2B5EF4-FFF2-40B4-BE49-F238E27FC236}">
                <a16:creationId xmlns:a16="http://schemas.microsoft.com/office/drawing/2014/main" id="{BA92650A-3BC6-E14F-5116-BEBA46F9B9F4}"/>
              </a:ext>
            </a:extLst>
          </p:cNvPr>
          <p:cNvSpPr>
            <a:spLocks noGrp="1"/>
          </p:cNvSpPr>
          <p:nvPr>
            <p:ph type="body" idx="1"/>
          </p:nvPr>
        </p:nvSpPr>
        <p:spPr>
          <a:xfrm>
            <a:off x="988183" y="3270195"/>
            <a:ext cx="7942581" cy="2677836"/>
          </a:xfrm>
          <a:prstGeom prst="rect">
            <a:avLst/>
          </a:prstGeom>
        </p:spPr>
        <p:txBody>
          <a:bodyPr rtlCol="0"/>
          <a:lstStyle/>
          <a:p>
            <a:pPr indent="139728" algn="just">
              <a:lnSpc>
                <a:spcPts val="1500"/>
              </a:lnSpc>
            </a:pPr>
            <a:endParaRPr lang="ja-JP" altLang="en-US" kern="1200" dirty="0">
              <a:solidFill>
                <a:schemeClr val="tx1"/>
              </a:solidFill>
            </a:endParaRPr>
          </a:p>
        </p:txBody>
      </p:sp>
    </p:spTree>
    <p:extLst>
      <p:ext uri="{BB962C8B-B14F-4D97-AF65-F5344CB8AC3E}">
        <p14:creationId xmlns:p14="http://schemas.microsoft.com/office/powerpoint/2010/main" val="102349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20</a:t>
            </a:fld>
            <a:endParaRPr lang="en-US"/>
          </a:p>
        </p:txBody>
      </p:sp>
      <p:sp>
        <p:nvSpPr>
          <p:cNvPr id="4" name="スライド イメージ プレースホルダー 3">
            <a:extLst>
              <a:ext uri="{FF2B5EF4-FFF2-40B4-BE49-F238E27FC236}">
                <a16:creationId xmlns:a16="http://schemas.microsoft.com/office/drawing/2014/main" id="{FEA1A2FD-C1A3-F354-1A8C-CA2664F57925}"/>
              </a:ext>
            </a:extLst>
          </p:cNvPr>
          <p:cNvSpPr>
            <a:spLocks noGrp="1" noRot="1" noChangeAspect="1"/>
          </p:cNvSpPr>
          <p:nvPr>
            <p:ph type="sldImg"/>
          </p:nvPr>
        </p:nvSpPr>
        <p:spPr/>
      </p:sp>
    </p:spTree>
    <p:extLst>
      <p:ext uri="{BB962C8B-B14F-4D97-AF65-F5344CB8AC3E}">
        <p14:creationId xmlns:p14="http://schemas.microsoft.com/office/powerpoint/2010/main" val="13701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21</a:t>
            </a:fld>
            <a:endParaRPr lang="en-US"/>
          </a:p>
        </p:txBody>
      </p:sp>
      <p:sp>
        <p:nvSpPr>
          <p:cNvPr id="4" name="スライド イメージ プレースホルダー 3">
            <a:extLst>
              <a:ext uri="{FF2B5EF4-FFF2-40B4-BE49-F238E27FC236}">
                <a16:creationId xmlns:a16="http://schemas.microsoft.com/office/drawing/2014/main" id="{1C3F5E72-915B-99DD-F3B4-23BF4F38A8FF}"/>
              </a:ext>
            </a:extLst>
          </p:cNvPr>
          <p:cNvSpPr>
            <a:spLocks noGrp="1" noRot="1" noChangeAspect="1"/>
          </p:cNvSpPr>
          <p:nvPr>
            <p:ph type="sldImg"/>
          </p:nvPr>
        </p:nvSpPr>
        <p:spPr/>
      </p:sp>
    </p:spTree>
    <p:extLst>
      <p:ext uri="{BB962C8B-B14F-4D97-AF65-F5344CB8AC3E}">
        <p14:creationId xmlns:p14="http://schemas.microsoft.com/office/powerpoint/2010/main" val="2658342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22</a:t>
            </a:fld>
            <a:endParaRPr lang="en-US"/>
          </a:p>
        </p:txBody>
      </p:sp>
      <p:sp>
        <p:nvSpPr>
          <p:cNvPr id="4" name="スライド イメージ プレースホルダー 3">
            <a:extLst>
              <a:ext uri="{FF2B5EF4-FFF2-40B4-BE49-F238E27FC236}">
                <a16:creationId xmlns:a16="http://schemas.microsoft.com/office/drawing/2014/main" id="{E54F01CC-DBAE-3AC2-0E2B-E26B98647281}"/>
              </a:ext>
            </a:extLst>
          </p:cNvPr>
          <p:cNvSpPr>
            <a:spLocks noGrp="1" noRot="1" noChangeAspect="1"/>
          </p:cNvSpPr>
          <p:nvPr>
            <p:ph type="sldImg"/>
          </p:nvPr>
        </p:nvSpPr>
        <p:spPr/>
      </p:sp>
    </p:spTree>
    <p:extLst>
      <p:ext uri="{BB962C8B-B14F-4D97-AF65-F5344CB8AC3E}">
        <p14:creationId xmlns:p14="http://schemas.microsoft.com/office/powerpoint/2010/main" val="2779342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A4F4EBC1-D6A0-BCBB-1669-E9DCF5C4A3F6}"/>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895D4E19-F90A-5468-2898-927E2D1BC5A1}"/>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C3E2E523-9BD1-760F-5230-6C367E9B4191}"/>
              </a:ext>
            </a:extLst>
          </p:cNvPr>
          <p:cNvSpPr txBox="1">
            <a:spLocks noGrp="1"/>
          </p:cNvSpPr>
          <p:nvPr>
            <p:ph type="sldNum" idx="12"/>
          </p:nvPr>
        </p:nvSpPr>
        <p:spPr/>
        <p:txBody>
          <a:bodyPr/>
          <a:lstStyle/>
          <a:p>
            <a:fld id="{00000000-1234-1234-1234-123412341234}" type="slidenum">
              <a:rPr lang="en-US" altLang="ja-JP"/>
              <a:pPr/>
              <a:t>23</a:t>
            </a:fld>
            <a:endParaRPr lang="en-US"/>
          </a:p>
        </p:txBody>
      </p:sp>
      <p:sp>
        <p:nvSpPr>
          <p:cNvPr id="4" name="スライド イメージ プレースホルダー 3">
            <a:extLst>
              <a:ext uri="{FF2B5EF4-FFF2-40B4-BE49-F238E27FC236}">
                <a16:creationId xmlns:a16="http://schemas.microsoft.com/office/drawing/2014/main" id="{93CD5831-8026-8C48-584A-E25CAF0DFC45}"/>
              </a:ext>
            </a:extLst>
          </p:cNvPr>
          <p:cNvSpPr>
            <a:spLocks noGrp="1" noRot="1" noChangeAspect="1"/>
          </p:cNvSpPr>
          <p:nvPr>
            <p:ph type="sldImg"/>
          </p:nvPr>
        </p:nvSpPr>
        <p:spPr/>
      </p:sp>
    </p:spTree>
    <p:extLst>
      <p:ext uri="{BB962C8B-B14F-4D97-AF65-F5344CB8AC3E}">
        <p14:creationId xmlns:p14="http://schemas.microsoft.com/office/powerpoint/2010/main" val="2407909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59873CA6-AF0A-A112-D65F-9F10B58CA219}"/>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BD9427BB-6948-9B43-28D3-09F89222FB03}"/>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67FB4A27-4FAF-FE33-DD32-10D1FC157678}"/>
              </a:ext>
            </a:extLst>
          </p:cNvPr>
          <p:cNvSpPr txBox="1">
            <a:spLocks noGrp="1"/>
          </p:cNvSpPr>
          <p:nvPr>
            <p:ph type="sldNum" idx="12"/>
          </p:nvPr>
        </p:nvSpPr>
        <p:spPr/>
        <p:txBody>
          <a:bodyPr/>
          <a:lstStyle/>
          <a:p>
            <a:fld id="{00000000-1234-1234-1234-123412341234}" type="slidenum">
              <a:rPr lang="en-US" altLang="ja-JP"/>
              <a:pPr/>
              <a:t>24</a:t>
            </a:fld>
            <a:endParaRPr lang="en-US"/>
          </a:p>
        </p:txBody>
      </p:sp>
      <p:sp>
        <p:nvSpPr>
          <p:cNvPr id="4" name="スライド イメージ プレースホルダー 3">
            <a:extLst>
              <a:ext uri="{FF2B5EF4-FFF2-40B4-BE49-F238E27FC236}">
                <a16:creationId xmlns:a16="http://schemas.microsoft.com/office/drawing/2014/main" id="{D5090BDA-3967-B49E-048C-3DC936480976}"/>
              </a:ext>
            </a:extLst>
          </p:cNvPr>
          <p:cNvSpPr>
            <a:spLocks noGrp="1" noRot="1" noChangeAspect="1"/>
          </p:cNvSpPr>
          <p:nvPr>
            <p:ph type="sldImg"/>
          </p:nvPr>
        </p:nvSpPr>
        <p:spPr/>
      </p:sp>
    </p:spTree>
    <p:extLst>
      <p:ext uri="{BB962C8B-B14F-4D97-AF65-F5344CB8AC3E}">
        <p14:creationId xmlns:p14="http://schemas.microsoft.com/office/powerpoint/2010/main" val="82470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FC8537E-6788-E351-6B4E-B7A8DCC6D528}"/>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7C611206-0BF6-3C6E-D91D-BB779294565B}"/>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1D445904-E688-6A5D-9AF6-8A9FE953A453}"/>
              </a:ext>
            </a:extLst>
          </p:cNvPr>
          <p:cNvSpPr txBox="1">
            <a:spLocks noGrp="1"/>
          </p:cNvSpPr>
          <p:nvPr>
            <p:ph type="sldNum" idx="12"/>
          </p:nvPr>
        </p:nvSpPr>
        <p:spPr/>
        <p:txBody>
          <a:bodyPr/>
          <a:lstStyle/>
          <a:p>
            <a:fld id="{00000000-1234-1234-1234-123412341234}" type="slidenum">
              <a:rPr lang="en-US" altLang="ja-JP"/>
              <a:pPr/>
              <a:t>25</a:t>
            </a:fld>
            <a:endParaRPr lang="en-US"/>
          </a:p>
        </p:txBody>
      </p:sp>
      <p:sp>
        <p:nvSpPr>
          <p:cNvPr id="4" name="スライド イメージ プレースホルダー 3">
            <a:extLst>
              <a:ext uri="{FF2B5EF4-FFF2-40B4-BE49-F238E27FC236}">
                <a16:creationId xmlns:a16="http://schemas.microsoft.com/office/drawing/2014/main" id="{110E2D75-D324-8902-7B4E-A3EFE9C3236C}"/>
              </a:ext>
            </a:extLst>
          </p:cNvPr>
          <p:cNvSpPr>
            <a:spLocks noGrp="1" noRot="1" noChangeAspect="1"/>
          </p:cNvSpPr>
          <p:nvPr>
            <p:ph type="sldImg"/>
          </p:nvPr>
        </p:nvSpPr>
        <p:spPr/>
      </p:sp>
    </p:spTree>
    <p:extLst>
      <p:ext uri="{BB962C8B-B14F-4D97-AF65-F5344CB8AC3E}">
        <p14:creationId xmlns:p14="http://schemas.microsoft.com/office/powerpoint/2010/main" val="2002470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C9C406D5-F51F-BBA9-C94F-843111B613F4}"/>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71182C4B-1D3C-FDDF-AF74-F4574DD2ABB3}"/>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8EA6CFDB-BF03-0801-C687-7176BFC1105E}"/>
              </a:ext>
            </a:extLst>
          </p:cNvPr>
          <p:cNvSpPr txBox="1">
            <a:spLocks noGrp="1"/>
          </p:cNvSpPr>
          <p:nvPr>
            <p:ph type="sldNum" idx="12"/>
          </p:nvPr>
        </p:nvSpPr>
        <p:spPr/>
        <p:txBody>
          <a:bodyPr/>
          <a:lstStyle/>
          <a:p>
            <a:fld id="{00000000-1234-1234-1234-123412341234}" type="slidenum">
              <a:rPr lang="en-US" altLang="ja-JP"/>
              <a:pPr/>
              <a:t>26</a:t>
            </a:fld>
            <a:endParaRPr lang="en-US"/>
          </a:p>
        </p:txBody>
      </p:sp>
      <p:sp>
        <p:nvSpPr>
          <p:cNvPr id="4" name="スライド イメージ プレースホルダー 3">
            <a:extLst>
              <a:ext uri="{FF2B5EF4-FFF2-40B4-BE49-F238E27FC236}">
                <a16:creationId xmlns:a16="http://schemas.microsoft.com/office/drawing/2014/main" id="{4DE9DD6C-7878-E639-7D69-1E227CF0D586}"/>
              </a:ext>
            </a:extLst>
          </p:cNvPr>
          <p:cNvSpPr>
            <a:spLocks noGrp="1" noRot="1" noChangeAspect="1"/>
          </p:cNvSpPr>
          <p:nvPr>
            <p:ph type="sldImg"/>
          </p:nvPr>
        </p:nvSpPr>
        <p:spPr/>
      </p:sp>
    </p:spTree>
    <p:extLst>
      <p:ext uri="{BB962C8B-B14F-4D97-AF65-F5344CB8AC3E}">
        <p14:creationId xmlns:p14="http://schemas.microsoft.com/office/powerpoint/2010/main" val="121137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D116DD00-C40A-3A8E-C1D0-5A5AE1229370}"/>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94883635-04C5-509D-3D6B-A93B6A35199F}"/>
              </a:ext>
            </a:extLst>
          </p:cNvPr>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a:extLst>
              <a:ext uri="{FF2B5EF4-FFF2-40B4-BE49-F238E27FC236}">
                <a16:creationId xmlns:a16="http://schemas.microsoft.com/office/drawing/2014/main" id="{EF0224B6-D074-038C-CF0C-634C88BF88AF}"/>
              </a:ext>
            </a:extLst>
          </p:cNvPr>
          <p:cNvSpPr txBox="1">
            <a:spLocks noGrp="1"/>
          </p:cNvSpPr>
          <p:nvPr>
            <p:ph type="sldNum" idx="12"/>
          </p:nvPr>
        </p:nvSpPr>
        <p:spPr/>
        <p:txBody>
          <a:bodyPr/>
          <a:lstStyle/>
          <a:p>
            <a:fld id="{00000000-1234-1234-1234-123412341234}" type="slidenum">
              <a:rPr lang="en-US" altLang="ja-JP"/>
              <a:pPr/>
              <a:t>27</a:t>
            </a:fld>
            <a:endParaRPr lang="en-US"/>
          </a:p>
        </p:txBody>
      </p:sp>
      <p:sp>
        <p:nvSpPr>
          <p:cNvPr id="4" name="スライド イメージ プレースホルダー 3">
            <a:extLst>
              <a:ext uri="{FF2B5EF4-FFF2-40B4-BE49-F238E27FC236}">
                <a16:creationId xmlns:a16="http://schemas.microsoft.com/office/drawing/2014/main" id="{95B146D6-04FD-1CA5-A26F-BF83C0D522E1}"/>
              </a:ext>
            </a:extLst>
          </p:cNvPr>
          <p:cNvSpPr>
            <a:spLocks noGrp="1" noRot="1" noChangeAspect="1"/>
          </p:cNvSpPr>
          <p:nvPr>
            <p:ph type="sldImg"/>
          </p:nvPr>
        </p:nvSpPr>
        <p:spPr/>
      </p:sp>
    </p:spTree>
    <p:extLst>
      <p:ext uri="{BB962C8B-B14F-4D97-AF65-F5344CB8AC3E}">
        <p14:creationId xmlns:p14="http://schemas.microsoft.com/office/powerpoint/2010/main" val="177156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FAACD5F9-71AC-1CC6-C4A7-3FB82D5ED3D1}"/>
            </a:ext>
          </a:extLst>
        </p:cNvPr>
        <p:cNvGrpSpPr/>
        <p:nvPr/>
      </p:nvGrpSpPr>
      <p:grpSpPr>
        <a:xfrm>
          <a:off x="0" y="0"/>
          <a:ext cx="0" cy="0"/>
          <a:chOff x="0" y="0"/>
          <a:chExt cx="0" cy="0"/>
        </a:xfrm>
      </p:grpSpPr>
      <p:sp>
        <p:nvSpPr>
          <p:cNvPr id="187" name="Google Shape;187;p2:notes">
            <a:extLst>
              <a:ext uri="{FF2B5EF4-FFF2-40B4-BE49-F238E27FC236}">
                <a16:creationId xmlns:a16="http://schemas.microsoft.com/office/drawing/2014/main" id="{DBAB3888-A658-EECB-09D2-62ECDE3CDBDF}"/>
              </a:ext>
            </a:extLst>
          </p:cNvPr>
          <p:cNvSpPr txBox="1">
            <a:spLocks noGrp="1"/>
          </p:cNvSpPr>
          <p:nvPr>
            <p:ph type="body" idx="1"/>
          </p:nvPr>
        </p:nvSpPr>
        <p:spPr/>
        <p:txBody>
          <a:bodyPr/>
          <a:lstStyle/>
          <a:p>
            <a:endParaRPr lang="ja-JP" altLang="en-US" dirty="0"/>
          </a:p>
        </p:txBody>
      </p:sp>
      <p:sp>
        <p:nvSpPr>
          <p:cNvPr id="188" name="Google Shape;188;p2:notes">
            <a:extLst>
              <a:ext uri="{FF2B5EF4-FFF2-40B4-BE49-F238E27FC236}">
                <a16:creationId xmlns:a16="http://schemas.microsoft.com/office/drawing/2014/main" id="{548BC11B-C1AA-5E28-70B0-9C9F779E3895}"/>
              </a:ext>
            </a:extLst>
          </p:cNvPr>
          <p:cNvSpPr txBox="1">
            <a:spLocks noGrp="1"/>
          </p:cNvSpPr>
          <p:nvPr>
            <p:ph type="sldNum" idx="12"/>
          </p:nvPr>
        </p:nvSpPr>
        <p:spPr/>
        <p:txBody>
          <a:bodyPr/>
          <a:lstStyle/>
          <a:p>
            <a:fld id="{00000000-1234-1234-1234-123412341234}" type="slidenum">
              <a:rPr lang="en-US" altLang="ja-JP"/>
              <a:pPr/>
              <a:t>28</a:t>
            </a:fld>
            <a:endParaRPr lang="en-US"/>
          </a:p>
        </p:txBody>
      </p:sp>
      <p:sp>
        <p:nvSpPr>
          <p:cNvPr id="4" name="スライド イメージ プレースホルダー 3">
            <a:extLst>
              <a:ext uri="{FF2B5EF4-FFF2-40B4-BE49-F238E27FC236}">
                <a16:creationId xmlns:a16="http://schemas.microsoft.com/office/drawing/2014/main" id="{F9C66EAD-7F5A-C868-932F-320D02F6B37A}"/>
              </a:ext>
            </a:extLst>
          </p:cNvPr>
          <p:cNvSpPr>
            <a:spLocks noGrp="1" noRot="1" noChangeAspect="1"/>
          </p:cNvSpPr>
          <p:nvPr>
            <p:ph type="sldImg"/>
          </p:nvPr>
        </p:nvSpPr>
        <p:spPr/>
      </p:sp>
    </p:spTree>
    <p:extLst>
      <p:ext uri="{BB962C8B-B14F-4D97-AF65-F5344CB8AC3E}">
        <p14:creationId xmlns:p14="http://schemas.microsoft.com/office/powerpoint/2010/main" val="361414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DF0D0964-FD22-AAE2-8DCF-4B6EEF59C12E}"/>
            </a:ext>
          </a:extLst>
        </p:cNvPr>
        <p:cNvGrpSpPr/>
        <p:nvPr/>
      </p:nvGrpSpPr>
      <p:grpSpPr>
        <a:xfrm>
          <a:off x="0" y="0"/>
          <a:ext cx="0" cy="0"/>
          <a:chOff x="0" y="0"/>
          <a:chExt cx="0" cy="0"/>
        </a:xfrm>
      </p:grpSpPr>
      <p:sp>
        <p:nvSpPr>
          <p:cNvPr id="186" name="Google Shape;186;p2:notes">
            <a:extLst>
              <a:ext uri="{FF2B5EF4-FFF2-40B4-BE49-F238E27FC236}">
                <a16:creationId xmlns:a16="http://schemas.microsoft.com/office/drawing/2014/main" id="{56AE8DF8-1943-94D3-DF70-2CC0E4CE0D8B}"/>
              </a:ext>
            </a:extLst>
          </p:cNvPr>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a:extLst>
              <a:ext uri="{FF2B5EF4-FFF2-40B4-BE49-F238E27FC236}">
                <a16:creationId xmlns:a16="http://schemas.microsoft.com/office/drawing/2014/main" id="{C6247C19-6B49-A279-AD23-4BFD96B7FB20}"/>
              </a:ext>
            </a:extLst>
          </p:cNvPr>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indent="139728" algn="just"/>
            <a:endParaRPr lang="ja-JP" altLang="en-US" dirty="0">
              <a:cs typeface="Calibri"/>
              <a:sym typeface="Calibri"/>
            </a:endParaRPr>
          </a:p>
        </p:txBody>
      </p:sp>
      <p:sp>
        <p:nvSpPr>
          <p:cNvPr id="188" name="Google Shape;188;p2:notes">
            <a:extLst>
              <a:ext uri="{FF2B5EF4-FFF2-40B4-BE49-F238E27FC236}">
                <a16:creationId xmlns:a16="http://schemas.microsoft.com/office/drawing/2014/main" id="{150E01EE-F0BB-D5ED-EAA6-FA14CCB1CAD5}"/>
              </a:ext>
            </a:extLst>
          </p:cNvPr>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3</a:t>
            </a:fld>
            <a:endParaRPr/>
          </a:p>
        </p:txBody>
      </p:sp>
    </p:spTree>
    <p:extLst>
      <p:ext uri="{BB962C8B-B14F-4D97-AF65-F5344CB8AC3E}">
        <p14:creationId xmlns:p14="http://schemas.microsoft.com/office/powerpoint/2010/main" val="213689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a:buClr>
                <a:schemeClr val="dk1"/>
              </a:buClr>
              <a:buSzPts val="3200"/>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4</a:t>
            </a:fld>
            <a:endParaRPr/>
          </a:p>
        </p:txBody>
      </p:sp>
    </p:spTree>
    <p:extLst>
      <p:ext uri="{BB962C8B-B14F-4D97-AF65-F5344CB8AC3E}">
        <p14:creationId xmlns:p14="http://schemas.microsoft.com/office/powerpoint/2010/main" val="199918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6238" y="846138"/>
            <a:ext cx="4089400"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205" y="3270885"/>
            <a:ext cx="7937601" cy="2676157"/>
          </a:xfrm>
          <a:prstGeom prst="rect">
            <a:avLst/>
          </a:prstGeom>
          <a:noFill/>
          <a:ln>
            <a:noFill/>
          </a:ln>
        </p:spPr>
        <p:txBody>
          <a:bodyPr spcFirstLastPara="1" wrap="square" lIns="91781" tIns="45879" rIns="91781" bIns="45879" anchor="t" anchorCtr="0">
            <a:noAutofit/>
          </a:bodyPr>
          <a:lstStyle/>
          <a:p>
            <a:pPr>
              <a:buClr>
                <a:schemeClr val="dk1"/>
              </a:buClr>
              <a:buSzPts val="3200"/>
            </a:pPr>
            <a:r>
              <a:rPr lang="ja-JP" altLang="en-US" dirty="0">
                <a:latin typeface="UD デジタル 教科書体 NK-R" panose="02020400000000000000" pitchFamily="18" charset="-128"/>
                <a:ea typeface="UD デジタル 教科書体 NK-R" panose="02020400000000000000" pitchFamily="18" charset="-128"/>
              </a:rPr>
              <a:t>研修会の流れはこちらのとおりです。</a:t>
            </a:r>
          </a:p>
        </p:txBody>
      </p:sp>
      <p:sp>
        <p:nvSpPr>
          <p:cNvPr id="188" name="Google Shape;188;p2:notes"/>
          <p:cNvSpPr txBox="1">
            <a:spLocks noGrp="1"/>
          </p:cNvSpPr>
          <p:nvPr>
            <p:ph type="sldNum" idx="12"/>
          </p:nvPr>
        </p:nvSpPr>
        <p:spPr>
          <a:xfrm>
            <a:off x="5620206" y="6455606"/>
            <a:ext cx="4299533" cy="341007"/>
          </a:xfrm>
          <a:prstGeom prst="rect">
            <a:avLst/>
          </a:prstGeom>
          <a:noFill/>
          <a:ln>
            <a:noFill/>
          </a:ln>
        </p:spPr>
        <p:txBody>
          <a:bodyPr spcFirstLastPara="1" wrap="square" lIns="91781" tIns="45879" rIns="91781" bIns="45879" anchor="b" anchorCtr="0">
            <a:noAutofit/>
          </a:bodyPr>
          <a:lstStyle/>
          <a:p>
            <a:pPr algn="r"/>
            <a:fld id="{00000000-1234-1234-1234-123412341234}" type="slidenum">
              <a:rPr lang="en-US" altLang="ja-JP"/>
              <a:pPr algn="r"/>
              <a:t>5</a:t>
            </a:fld>
            <a:endParaRPr/>
          </a:p>
        </p:txBody>
      </p:sp>
    </p:spTree>
    <p:extLst>
      <p:ext uri="{BB962C8B-B14F-4D97-AF65-F5344CB8AC3E}">
        <p14:creationId xmlns:p14="http://schemas.microsoft.com/office/powerpoint/2010/main" val="392860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6</a:t>
            </a:fld>
            <a:endParaRPr/>
          </a:p>
        </p:txBody>
      </p:sp>
    </p:spTree>
    <p:extLst>
      <p:ext uri="{BB962C8B-B14F-4D97-AF65-F5344CB8AC3E}">
        <p14:creationId xmlns:p14="http://schemas.microsoft.com/office/powerpoint/2010/main" val="62103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7" name="Google Shape;187;p2:notes"/>
          <p:cNvSpPr txBox="1">
            <a:spLocks noGrp="1"/>
          </p:cNvSpPr>
          <p:nvPr>
            <p:ph type="body" idx="1"/>
          </p:nvPr>
        </p:nvSpPr>
        <p:spPr/>
        <p:txBody>
          <a:bodyPr/>
          <a:lstStyle/>
          <a:p>
            <a:pPr indent="139728"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8" name="Google Shape;188;p2:notes"/>
          <p:cNvSpPr txBox="1">
            <a:spLocks noGrp="1"/>
          </p:cNvSpPr>
          <p:nvPr>
            <p:ph type="sldNum" idx="12"/>
          </p:nvPr>
        </p:nvSpPr>
        <p:spPr/>
        <p:txBody>
          <a:bodyPr/>
          <a:lstStyle/>
          <a:p>
            <a:fld id="{00000000-1234-1234-1234-123412341234}" type="slidenum">
              <a:rPr lang="en-US" altLang="ja-JP"/>
              <a:pPr/>
              <a:t>7</a:t>
            </a:fld>
            <a:endParaRPr lang="en-US"/>
          </a:p>
        </p:txBody>
      </p:sp>
      <p:sp>
        <p:nvSpPr>
          <p:cNvPr id="7" name="スライド イメージ プレースホルダー 6">
            <a:extLst>
              <a:ext uri="{FF2B5EF4-FFF2-40B4-BE49-F238E27FC236}">
                <a16:creationId xmlns:a16="http://schemas.microsoft.com/office/drawing/2014/main" id="{92C075A0-AEB9-D987-CC97-B209D32F1A62}"/>
              </a:ext>
            </a:extLst>
          </p:cNvPr>
          <p:cNvSpPr>
            <a:spLocks noGrp="1" noRot="1" noChangeAspect="1"/>
          </p:cNvSpPr>
          <p:nvPr>
            <p:ph type="sldImg"/>
          </p:nvPr>
        </p:nvSpPr>
        <p:spPr/>
      </p:sp>
    </p:spTree>
    <p:extLst>
      <p:ext uri="{BB962C8B-B14F-4D97-AF65-F5344CB8AC3E}">
        <p14:creationId xmlns:p14="http://schemas.microsoft.com/office/powerpoint/2010/main" val="401913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defTabSz="904230">
              <a:buClr>
                <a:schemeClr val="dk1"/>
              </a:buClr>
              <a:buSzPts val="3200"/>
              <a:defRPr/>
            </a:pPr>
            <a:endParaRPr lang="ja-JP" altLang="en-US" dirty="0"/>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8</a:t>
            </a:fld>
            <a:endParaRPr/>
          </a:p>
        </p:txBody>
      </p:sp>
    </p:spTree>
    <p:extLst>
      <p:ext uri="{BB962C8B-B14F-4D97-AF65-F5344CB8AC3E}">
        <p14:creationId xmlns:p14="http://schemas.microsoft.com/office/powerpoint/2010/main" val="95918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2919413" y="846138"/>
            <a:ext cx="4087812" cy="2300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992665" y="3271412"/>
            <a:ext cx="7941310" cy="2676585"/>
          </a:xfrm>
          <a:prstGeom prst="rect">
            <a:avLst/>
          </a:prstGeom>
          <a:noFill/>
          <a:ln>
            <a:noFill/>
          </a:ln>
        </p:spPr>
        <p:txBody>
          <a:bodyPr spcFirstLastPara="1" wrap="square" lIns="91798" tIns="45889" rIns="91798" bIns="45889" anchor="t" anchorCtr="0">
            <a:noAutofit/>
          </a:bodyPr>
          <a:lstStyle/>
          <a:p>
            <a:pPr>
              <a:buClr>
                <a:schemeClr val="dk1"/>
              </a:buClr>
              <a:buSzPts val="3200"/>
            </a:pPr>
            <a:endParaRPr lang="ja-JP" altLang="en-US" dirty="0">
              <a:cs typeface="Calibri"/>
              <a:sym typeface="Calibri"/>
            </a:endParaRPr>
          </a:p>
        </p:txBody>
      </p:sp>
      <p:sp>
        <p:nvSpPr>
          <p:cNvPr id="188" name="Google Shape;188;p2:notes"/>
          <p:cNvSpPr txBox="1">
            <a:spLocks noGrp="1"/>
          </p:cNvSpPr>
          <p:nvPr>
            <p:ph type="sldNum" idx="12"/>
          </p:nvPr>
        </p:nvSpPr>
        <p:spPr>
          <a:xfrm>
            <a:off x="5622832" y="6456640"/>
            <a:ext cx="4301543" cy="341062"/>
          </a:xfrm>
          <a:prstGeom prst="rect">
            <a:avLst/>
          </a:prstGeom>
          <a:noFill/>
          <a:ln>
            <a:noFill/>
          </a:ln>
        </p:spPr>
        <p:txBody>
          <a:bodyPr spcFirstLastPara="1" wrap="square" lIns="91798" tIns="45889" rIns="91798" bIns="45889" anchor="b" anchorCtr="0">
            <a:noAutofit/>
          </a:bodyPr>
          <a:lstStyle/>
          <a:p>
            <a:pPr algn="r"/>
            <a:fld id="{00000000-1234-1234-1234-123412341234}" type="slidenum">
              <a:rPr lang="en-US" altLang="ja-JP"/>
              <a:pPr algn="r"/>
              <a:t>9</a:t>
            </a:fld>
            <a:endParaRPr/>
          </a:p>
        </p:txBody>
      </p:sp>
    </p:spTree>
    <p:extLst>
      <p:ext uri="{BB962C8B-B14F-4D97-AF65-F5344CB8AC3E}">
        <p14:creationId xmlns:p14="http://schemas.microsoft.com/office/powerpoint/2010/main" val="4142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6851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20450937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65611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23912302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57429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91849781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2801166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05659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r>
              <a:rPr lang="ja-JP" altLang="en-US" dirty="0"/>
              <a:t>令和５年５月</a:t>
            </a:r>
            <a:r>
              <a:rPr lang="en-US" altLang="ja-JP"/>
              <a:t>11</a:t>
            </a:r>
            <a:r>
              <a:rPr lang="ja-JP" altLang="en-US"/>
              <a:t>日　　第１回グループ検討会　　探究的</a:t>
            </a:r>
            <a:r>
              <a:rPr lang="ja-JP" altLang="en-US" dirty="0"/>
              <a:t>な学習研究グループ</a:t>
            </a:r>
          </a:p>
        </p:txBody>
      </p:sp>
      <p:sp>
        <p:nvSpPr>
          <p:cNvPr id="5" name="スライド番号プレースホルダー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789483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C856E-29F5-BF77-0D49-EE80876219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2814BDB-AAC7-099D-FCA1-E749AEAED5DE}"/>
              </a:ext>
            </a:extLst>
          </p:cNvPr>
          <p:cNvSpPr>
            <a:spLocks noGrp="1"/>
          </p:cNvSpPr>
          <p:nvPr>
            <p:ph type="dt" sz="half" idx="10"/>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985B0B70-584C-D997-435A-94B2E7034579}"/>
              </a:ext>
            </a:extLst>
          </p:cNvPr>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5" name="スライド番号プレースホルダー 4">
            <a:extLst>
              <a:ext uri="{FF2B5EF4-FFF2-40B4-BE49-F238E27FC236}">
                <a16:creationId xmlns:a16="http://schemas.microsoft.com/office/drawing/2014/main" id="{DA1F36FF-E0A9-7DBE-4D42-A086D43A0628}"/>
              </a:ext>
            </a:extLst>
          </p:cNvPr>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64078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p>
        </p:txBody>
      </p:sp>
      <p:sp>
        <p:nvSpPr>
          <p:cNvPr id="4" name="フッター プレースホルダー 3"/>
          <p:cNvSpPr>
            <a:spLocks noGrp="1"/>
          </p:cNvSpPr>
          <p:nvPr>
            <p:ph type="ftr" sz="quarter" idx="11"/>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r>
              <a:rPr lang="ja-JP" altLang="en-US" dirty="0"/>
              <a:t>令和５年５月</a:t>
            </a:r>
            <a:r>
              <a:rPr lang="en-US" altLang="ja-JP"/>
              <a:t>11</a:t>
            </a:r>
            <a:r>
              <a:rPr lang="ja-JP" altLang="en-US"/>
              <a:t>日　　第１回グループ検討会　　探究的</a:t>
            </a:r>
            <a:r>
              <a:rPr lang="ja-JP" altLang="en-US" dirty="0"/>
              <a:t>な学習研究グループ</a:t>
            </a:r>
          </a:p>
        </p:txBody>
      </p:sp>
      <p:sp>
        <p:nvSpPr>
          <p:cNvPr id="5" name="スライド番号プレースホルダー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13403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347815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3121F-A1FC-9CAE-DB0A-286D382979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72AF10C-692B-04BE-C968-17D52F72B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70D6E4-2AC8-8101-5F75-7F5580045FE2}"/>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ACBA0AD5-A35E-0838-6462-38E33699E3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8F3321-03C3-36DA-28EC-130329A0A677}"/>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001666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0E8A2-2156-7142-70AE-AA571231DA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735B16-EA51-34CA-7699-514F1E634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87DECD-8854-261B-F6E9-A8AD44C9DC10}"/>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15CEE847-7819-98C1-44FC-FFBCDF345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25125C-5FD1-20F7-8ABB-6C51619587E6}"/>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81874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840CA-F35E-90F0-4D52-69297CB33C5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83FB22-004D-C9B4-1037-901ED8E15A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0713834-C06D-A333-8FAE-71C1A514F2B3}"/>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9D94DE37-C3AE-FCAF-8F56-00DE35BF6D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62723F-0BC4-7665-ED07-8DF9B83236E3}"/>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352238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57C3AE-3259-70A4-8DD2-8A9DE3269B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34B341-272B-8ED7-4602-12204FFB9F8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2F8E53-1D02-3AE9-E5F1-11AE6C54957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2590B1-83AC-528D-0EF8-48884ABC88BE}"/>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D6F3446B-FEA9-C41B-EAA7-4CCD061930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5FF161-E9A7-BC1E-FF4F-726D2ADEA6B4}"/>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801840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041D1-D5F1-20BA-D3F6-8B0A879DA77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F7DD82-B69F-3DD9-6A45-97072CE72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EB137BF-5C1D-6753-AB78-40E52605709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4B83EF9-3FD8-72B6-A0E4-EC25085B7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5C07EE0-A9E3-502A-B788-2402D87F635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D9E955C-2F5B-5677-CB75-900C7DD2466D}"/>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8" name="フッター プレースホルダー 7">
            <a:extLst>
              <a:ext uri="{FF2B5EF4-FFF2-40B4-BE49-F238E27FC236}">
                <a16:creationId xmlns:a16="http://schemas.microsoft.com/office/drawing/2014/main" id="{7F61F533-BB6E-A26A-9FF7-61BB141CA60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88297C-FB5A-2D8D-2BBB-6E56212498EB}"/>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428132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4104D-7E77-8F30-E56C-A2D6C5F23D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26A7F6-B8B6-657E-F4EC-5A6E23424EEC}"/>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4" name="フッター プレースホルダー 3">
            <a:extLst>
              <a:ext uri="{FF2B5EF4-FFF2-40B4-BE49-F238E27FC236}">
                <a16:creationId xmlns:a16="http://schemas.microsoft.com/office/drawing/2014/main" id="{2CEEB2FA-0F84-9715-D430-9EC5297D97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906ACD-3BCB-F9B6-CC47-02DD822C7347}"/>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404212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02C521-35FF-8B7B-40C4-C878FC8F1736}"/>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3" name="フッター プレースホルダー 2">
            <a:extLst>
              <a:ext uri="{FF2B5EF4-FFF2-40B4-BE49-F238E27FC236}">
                <a16:creationId xmlns:a16="http://schemas.microsoft.com/office/drawing/2014/main" id="{86A67193-E877-A66F-9C57-8BF716A70D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5D7D92-CD81-9F65-8341-6DE6E16A87ED}"/>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58189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152C0-B5C6-F0F5-9BA2-B7A7E4CAA6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17FAFB-765F-FDAD-C42E-7D04509B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2A8BBEF-3C25-B85F-15C8-9ECD9ADEF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B037F1-B109-5F5A-BA01-98E0EEDCE4BA}"/>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96EBCE64-41F9-47A4-F7DF-D5A907EC25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D8C11C-DE05-6DF6-0A5A-C93A2573B831}"/>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826562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D8CB2-2B6E-3489-A8CC-096FE9DE2A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7618BC-0E84-3A19-C8A8-1BB17FAB9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4E9184E-DE7F-A347-D9DB-2E128FA5A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4EA2BE-AF20-09EC-DA21-415E6F2D8D80}"/>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6" name="フッター プレースホルダー 5">
            <a:extLst>
              <a:ext uri="{FF2B5EF4-FFF2-40B4-BE49-F238E27FC236}">
                <a16:creationId xmlns:a16="http://schemas.microsoft.com/office/drawing/2014/main" id="{EF819C21-FD40-CDE8-C7A0-377A0E3A4C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F640E5-155C-C2A1-4009-6FD72582CD4B}"/>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2462624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6740-79CB-A43D-DE43-1F32636B5C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30F35E-AF49-0E7D-41D7-1938407E5E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D7B5FF-5A6D-9C53-9854-01032FCDB2D4}"/>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3AF5DF01-1EB7-7F07-338D-2ACD60063D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93C73C-3CBF-3C62-0535-81EA842CF342}"/>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103318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49804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8ED56D-25CE-9D5A-FCE1-B5E45BFC3DB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C05FE3-4FCC-F92A-2CF5-DFCDBE52ECC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29C88B-5C26-7EBB-8E4E-48B6C1DEC497}"/>
              </a:ext>
            </a:extLst>
          </p:cNvPr>
          <p:cNvSpPr>
            <a:spLocks noGrp="1"/>
          </p:cNvSpPr>
          <p:nvPr>
            <p:ph type="dt" sz="half" idx="10"/>
          </p:nvPr>
        </p:nvSpPr>
        <p:spPr/>
        <p:txBody>
          <a:body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CA417C18-2AF4-E502-F66D-F06FE18521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A5B094-1077-6FFC-22A8-9634F41A437F}"/>
              </a:ext>
            </a:extLst>
          </p:cNvPr>
          <p:cNvSpPr>
            <a:spLocks noGrp="1"/>
          </p:cNvSpPr>
          <p:nvPr>
            <p:ph type="sldNum" sz="quarter" idx="12"/>
          </p:nvPr>
        </p:nvSpPr>
        <p:spPr/>
        <p:txBody>
          <a:body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36958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9403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9" name="Slide Number Placeholder 8"/>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98238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5" name="Slide Number Placeholder 4"/>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13391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p>
        </p:txBody>
      </p:sp>
      <p:sp>
        <p:nvSpPr>
          <p:cNvPr id="3" name="Footer Placeholder 2"/>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4" name="Slide Number Placeholder 3"/>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21321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r>
              <a:rPr lang="ja-JP" altLang="en-US"/>
              <a:t>令和４年５月１０日　　　第１回グループ検討会　　探究的な学習研究グループ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8633684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r>
              <a:rPr lang="ja-JP" altLang="en-US"/>
              <a:t>令和</a:t>
            </a:r>
            <a:r>
              <a:rPr lang="en-US" altLang="ja-JP"/>
              <a:t>3</a:t>
            </a:r>
            <a:r>
              <a:rPr lang="ja-JP" altLang="en-US"/>
              <a:t>年</a:t>
            </a:r>
            <a:r>
              <a:rPr lang="en-US" altLang="ja-JP"/>
              <a:t>5</a:t>
            </a:r>
            <a:r>
              <a:rPr lang="ja-JP" altLang="en-US"/>
              <a:t>月７日　　　第</a:t>
            </a:r>
            <a:r>
              <a:rPr lang="en-US" altLang="ja-JP"/>
              <a:t>1</a:t>
            </a:r>
            <a:r>
              <a:rPr lang="ja-JP" altLang="en-US"/>
              <a:t>回グループ検討会　　外国語研究グループ</a:t>
            </a:r>
            <a:endParaRPr lang="ja-JP" alt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5939532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t>令和４年５月１０日　　　第１回グループ検討会　　探究的な学習研究グループ</a:t>
            </a:r>
            <a:endParaRPr lang="ja-JP"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46269646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3964" r:id="rId19"/>
  </p:sldLayoutIdLst>
  <p:hf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1624BB-A1E1-023D-BCB2-06FC4BEA9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5B1A8F-317D-94A6-72EC-0911EA9C6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8C2A-76A1-3DC5-17A2-03822106F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F8FF24-F1CB-44E1-B818-7796025F4CBC}" type="datetimeFigureOut">
              <a:rPr kumimoji="1" lang="ja-JP" altLang="en-US" smtClean="0"/>
              <a:t>2025/3/12</a:t>
            </a:fld>
            <a:endParaRPr kumimoji="1" lang="ja-JP" altLang="en-US"/>
          </a:p>
        </p:txBody>
      </p:sp>
      <p:sp>
        <p:nvSpPr>
          <p:cNvPr id="5" name="フッター プレースホルダー 4">
            <a:extLst>
              <a:ext uri="{FF2B5EF4-FFF2-40B4-BE49-F238E27FC236}">
                <a16:creationId xmlns:a16="http://schemas.microsoft.com/office/drawing/2014/main" id="{667EAA09-62AF-E1B6-4B3B-894953E8F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2D130C-91F6-CA17-3BDF-ED499362F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1AB2DD-BC4F-43EE-9E98-B0CD75370308}" type="slidenum">
              <a:rPr kumimoji="1" lang="ja-JP" altLang="en-US" smtClean="0"/>
              <a:t>‹#›</a:t>
            </a:fld>
            <a:endParaRPr kumimoji="1" lang="ja-JP" altLang="en-US"/>
          </a:p>
        </p:txBody>
      </p:sp>
    </p:spTree>
    <p:extLst>
      <p:ext uri="{BB962C8B-B14F-4D97-AF65-F5344CB8AC3E}">
        <p14:creationId xmlns:p14="http://schemas.microsoft.com/office/powerpoint/2010/main" val="422830432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notesSlide" Target="../notesSlides/notesSlide12.xml"/><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slideLayout" Target="../slideLayouts/slideLayout17.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816F6F-5958-4074-BCD6-C139EF31320E}"/>
              </a:ext>
            </a:extLst>
          </p:cNvPr>
          <p:cNvSpPr txBox="1">
            <a:spLocks/>
          </p:cNvSpPr>
          <p:nvPr/>
        </p:nvSpPr>
        <p:spPr>
          <a:xfrm>
            <a:off x="2061606" y="1373666"/>
            <a:ext cx="8156098" cy="1389697"/>
          </a:xfrm>
          <a:prstGeom prst="rect">
            <a:avLst/>
          </a:prstGeom>
          <a:solidFill>
            <a:schemeClr val="bg1"/>
          </a:solidFill>
          <a:ln>
            <a:noFill/>
          </a:ln>
        </p:spPr>
        <p:txBody>
          <a:bodyPr vert="horz" lIns="51449" tIns="25724" rIns="51449" bIns="25724" rtlCol="0" anchor="b">
            <a:noAutofit/>
          </a:bodyPr>
          <a:lstStyle>
            <a:lvl1pPr algn="l" defTabSz="914400" rtl="0" eaLnBrk="1" latinLnBrk="0" hangingPunct="1">
              <a:lnSpc>
                <a:spcPct val="80000"/>
              </a:lnSpc>
              <a:spcBef>
                <a:spcPct val="0"/>
              </a:spcBef>
              <a:buNone/>
              <a:defRPr kumimoji="1" sz="6600" b="1" kern="1200" cap="none" spc="0" baseline="0">
                <a:ln w="9525">
                  <a:noFill/>
                  <a:prstDash val="solid"/>
                </a:ln>
                <a:solidFill>
                  <a:schemeClr val="tx1"/>
                </a:solidFill>
                <a:effectLst/>
                <a:latin typeface="Meiryo UI" panose="020B0604030504040204" pitchFamily="50" charset="-128"/>
                <a:ea typeface="Meiryo UI" panose="020B0604030504040204" pitchFamily="50" charset="-128"/>
                <a:cs typeface="+mj-cs"/>
              </a:defRPr>
            </a:lvl1pPr>
          </a:lstStyle>
          <a:p>
            <a:pPr algn="ctr">
              <a:lnSpc>
                <a:spcPct val="100000"/>
              </a:lnSpc>
            </a:pPr>
            <a:endParaRPr lang="en-US" altLang="ja-JP" sz="2400" dirty="0">
              <a:solidFill>
                <a:schemeClr val="tx1">
                  <a:lumMod val="75000"/>
                  <a:lumOff val="25000"/>
                </a:schemeClr>
              </a:solidFill>
              <a:latin typeface="UD デジタル 教科書体 N-R" panose="02020400000000000000" pitchFamily="17" charset="-128"/>
              <a:ea typeface="UD デジタル 教科書体 N-R" panose="02020400000000000000" pitchFamily="17" charset="-128"/>
            </a:endParaRPr>
          </a:p>
        </p:txBody>
      </p:sp>
      <p:sp>
        <p:nvSpPr>
          <p:cNvPr id="2" name="タイトル 1"/>
          <p:cNvSpPr>
            <a:spLocks noGrp="1"/>
          </p:cNvSpPr>
          <p:nvPr>
            <p:ph type="title"/>
          </p:nvPr>
        </p:nvSpPr>
        <p:spPr>
          <a:xfrm>
            <a:off x="0" y="1"/>
            <a:ext cx="12192000" cy="4149968"/>
          </a:xfrm>
          <a:solidFill>
            <a:srgbClr val="FF6699"/>
          </a:solidFill>
        </p:spPr>
        <p:txBody>
          <a:bodyPr rtlCol="0" anchor="ctr">
            <a:noAutofit/>
          </a:bodyPr>
          <a:lstStyle/>
          <a:p>
            <a:pPr algn="ctr">
              <a:lnSpc>
                <a:spcPct val="100000"/>
              </a:lnSpc>
            </a:pPr>
            <a:r>
              <a:rPr lang="ja-JP" altLang="en-US" sz="6000" b="1" dirty="0">
                <a:solidFill>
                  <a:schemeClr val="bg1"/>
                </a:solidFill>
                <a:latin typeface="UD デジタル 教科書体 NK-B" panose="02020700000000000000" pitchFamily="18" charset="-128"/>
                <a:ea typeface="UD デジタル 教科書体 NK-B" panose="02020700000000000000" pitchFamily="18" charset="-128"/>
              </a:rPr>
              <a:t>各教科の見方・考え方を働かせる</a:t>
            </a:r>
            <a:br>
              <a:rPr lang="en-US" altLang="ja-JP" sz="6000" b="1" dirty="0">
                <a:solidFill>
                  <a:schemeClr val="bg1"/>
                </a:solidFill>
                <a:latin typeface="UD デジタル 教科書体 NK-B" panose="02020700000000000000" pitchFamily="18" charset="-128"/>
                <a:ea typeface="UD デジタル 教科書体 NK-B" panose="02020700000000000000" pitchFamily="18" charset="-128"/>
              </a:rPr>
            </a:br>
            <a:br>
              <a:rPr lang="en-US" altLang="ja-JP" sz="6000" b="1" dirty="0">
                <a:solidFill>
                  <a:schemeClr val="bg1"/>
                </a:solidFill>
                <a:latin typeface="UD デジタル 教科書体 NK-B" panose="02020700000000000000" pitchFamily="18" charset="-128"/>
                <a:ea typeface="UD デジタル 教科書体 NK-B" panose="02020700000000000000" pitchFamily="18" charset="-128"/>
              </a:rPr>
            </a:br>
            <a:r>
              <a:rPr lang="ja-JP" altLang="en-US" sz="6000" b="1" dirty="0">
                <a:solidFill>
                  <a:schemeClr val="bg1"/>
                </a:solidFill>
                <a:latin typeface="UD デジタル 教科書体 NK-B" panose="02020700000000000000" pitchFamily="18" charset="-128"/>
                <a:ea typeface="UD デジタル 教科書体 NK-B" panose="02020700000000000000" pitchFamily="18" charset="-128"/>
              </a:rPr>
              <a:t>授業づくりに関する教員研修会</a:t>
            </a:r>
            <a:endParaRPr lang="ja-JP" altLang="ja-JP" sz="54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3" name="Google Shape;192;p2">
            <a:extLst>
              <a:ext uri="{FF2B5EF4-FFF2-40B4-BE49-F238E27FC236}">
                <a16:creationId xmlns:a16="http://schemas.microsoft.com/office/drawing/2014/main" id="{4F4C613D-09FC-4CB8-9E2F-D36DCE9FE2E1}"/>
              </a:ext>
            </a:extLst>
          </p:cNvPr>
          <p:cNvSpPr txBox="1"/>
          <p:nvPr/>
        </p:nvSpPr>
        <p:spPr>
          <a:xfrm>
            <a:off x="420275" y="5882756"/>
            <a:ext cx="11406661" cy="975244"/>
          </a:xfrm>
          <a:prstGeom prst="rect">
            <a:avLst/>
          </a:prstGeom>
          <a:noFill/>
          <a:ln>
            <a:noFill/>
          </a:ln>
        </p:spPr>
        <p:txBody>
          <a:bodyPr spcFirstLastPara="1" wrap="square" lIns="51427" tIns="25706" rIns="51427" bIns="25706" anchor="t" anchorCtr="0">
            <a:spAutoFit/>
          </a:bodyPr>
          <a:lstStyle/>
          <a:p>
            <a:pPr algn="r">
              <a:lnSpc>
                <a:spcPct val="150000"/>
              </a:lnSpc>
              <a:buClr>
                <a:schemeClr val="dk1"/>
              </a:buClr>
              <a:buSzPts val="3200"/>
            </a:pPr>
            <a:r>
              <a:rPr lang="ja-JP" altLang="en-US" sz="4000" dirty="0">
                <a:latin typeface="UD デジタル 教科書体 NK-B" panose="02020700000000000000" pitchFamily="18" charset="-128"/>
                <a:ea typeface="UD デジタル 教科書体 NK-B" panose="02020700000000000000" pitchFamily="18" charset="-128"/>
                <a:cs typeface="Calibri"/>
                <a:sym typeface="Calibri"/>
              </a:rPr>
              <a:t>○月△日（□）　●●立▲▲学校</a:t>
            </a:r>
          </a:p>
        </p:txBody>
      </p:sp>
    </p:spTree>
    <p:extLst>
      <p:ext uri="{BB962C8B-B14F-4D97-AF65-F5344CB8AC3E}">
        <p14:creationId xmlns:p14="http://schemas.microsoft.com/office/powerpoint/2010/main" val="3631613296"/>
      </p:ext>
    </p:extLst>
  </p:cSld>
  <p:clrMapOvr>
    <a:masterClrMapping/>
  </p:clrMapOvr>
  <mc:AlternateContent xmlns:mc="http://schemas.openxmlformats.org/markup-compatibility/2006" xmlns:p14="http://schemas.microsoft.com/office/powerpoint/2010/main">
    <mc:Choice Requires="p14">
      <p:transition spd="slow" p14:dur="2000" advTm="24120"/>
    </mc:Choice>
    <mc:Fallback xmlns="">
      <p:transition spd="slow" advTm="241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BEBE8CBD-98C5-7424-4EC4-2B4D1FF29FAF}"/>
              </a:ext>
            </a:extLst>
          </p:cNvPr>
          <p:cNvSpPr txBox="1"/>
          <p:nvPr/>
        </p:nvSpPr>
        <p:spPr>
          <a:xfrm>
            <a:off x="356753" y="1443414"/>
            <a:ext cx="11478491" cy="1590797"/>
          </a:xfrm>
          <a:prstGeom prst="rect">
            <a:avLst/>
          </a:prstGeom>
          <a:noFill/>
          <a:ln w="12700">
            <a:solidFill>
              <a:schemeClr val="tx1"/>
            </a:solidFill>
          </a:ln>
        </p:spPr>
        <p:txBody>
          <a:bodyPr spcFirstLastPara="1" wrap="square" lIns="51427" tIns="25706" rIns="51427" bIns="25706" anchor="t" anchorCtr="0">
            <a:spAutoFit/>
          </a:bodyPr>
          <a:lstStyle/>
          <a:p>
            <a:pPr algn="just">
              <a:buClr>
                <a:schemeClr val="dk1"/>
              </a:buClr>
              <a:buSzPts val="3200"/>
            </a:pP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　事象を数量や図形及びそれらの関係などに着目して捉え、根拠を　　</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　基に筋道を立てて考え、統合的・発展的に考えること</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 name="Rectangle 16">
            <a:extLst>
              <a:ext uri="{FF2B5EF4-FFF2-40B4-BE49-F238E27FC236}">
                <a16:creationId xmlns:a16="http://schemas.microsoft.com/office/drawing/2014/main" id="{5D60A2CB-1410-AB44-D331-C4DFDE8951E0}"/>
              </a:ext>
            </a:extLst>
          </p:cNvPr>
          <p:cNvSpPr>
            <a:spLocks noChangeArrowheads="1"/>
          </p:cNvSpPr>
          <p:nvPr/>
        </p:nvSpPr>
        <p:spPr bwMode="auto">
          <a:xfrm>
            <a:off x="3883896" y="3052863"/>
            <a:ext cx="83954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）「小学校学習指導要領（平成</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29</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年告示）解説　算数編」</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5" name="Google Shape;192;p2">
            <a:extLst>
              <a:ext uri="{FF2B5EF4-FFF2-40B4-BE49-F238E27FC236}">
                <a16:creationId xmlns:a16="http://schemas.microsoft.com/office/drawing/2014/main" id="{34035EF9-B285-A94A-6B91-A392895961F4}"/>
              </a:ext>
            </a:extLst>
          </p:cNvPr>
          <p:cNvSpPr txBox="1"/>
          <p:nvPr/>
        </p:nvSpPr>
        <p:spPr>
          <a:xfrm>
            <a:off x="346361" y="4078283"/>
            <a:ext cx="3600000" cy="2267905"/>
          </a:xfrm>
          <a:prstGeom prst="rect">
            <a:avLst/>
          </a:prstGeom>
          <a:noFill/>
          <a:ln w="28575">
            <a:solidFill>
              <a:srgbClr val="FF000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　</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　　　　　　　　　　　　　　　　　　　　　　　</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0" name="Google Shape;192;p2">
            <a:extLst>
              <a:ext uri="{FF2B5EF4-FFF2-40B4-BE49-F238E27FC236}">
                <a16:creationId xmlns:a16="http://schemas.microsoft.com/office/drawing/2014/main" id="{8C2ADBC3-5E21-2472-9C1B-CACE18FCDEF6}"/>
              </a:ext>
            </a:extLst>
          </p:cNvPr>
          <p:cNvSpPr txBox="1"/>
          <p:nvPr/>
        </p:nvSpPr>
        <p:spPr>
          <a:xfrm>
            <a:off x="4295998" y="4085465"/>
            <a:ext cx="3600000" cy="1159910"/>
          </a:xfrm>
          <a:prstGeom prst="rect">
            <a:avLst/>
          </a:prstGeom>
          <a:noFill/>
          <a:ln w="28575">
            <a:solidFill>
              <a:srgbClr val="0070C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根拠を基に筋道を立てて</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1" name="Google Shape;192;p2">
            <a:extLst>
              <a:ext uri="{FF2B5EF4-FFF2-40B4-BE49-F238E27FC236}">
                <a16:creationId xmlns:a16="http://schemas.microsoft.com/office/drawing/2014/main" id="{51C3CF50-E644-0931-3E34-4F08DFDBD9E5}"/>
              </a:ext>
            </a:extLst>
          </p:cNvPr>
          <p:cNvSpPr txBox="1"/>
          <p:nvPr/>
        </p:nvSpPr>
        <p:spPr>
          <a:xfrm>
            <a:off x="8266417" y="4081464"/>
            <a:ext cx="3600000" cy="1159910"/>
          </a:xfrm>
          <a:prstGeom prst="rect">
            <a:avLst/>
          </a:prstGeom>
          <a:noFill/>
          <a:ln w="28575">
            <a:solidFill>
              <a:srgbClr val="FFC000"/>
            </a:solid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統合的・発展的に考える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cxnSp>
        <p:nvCxnSpPr>
          <p:cNvPr id="33" name="直線コネクタ 32">
            <a:extLst>
              <a:ext uri="{FF2B5EF4-FFF2-40B4-BE49-F238E27FC236}">
                <a16:creationId xmlns:a16="http://schemas.microsoft.com/office/drawing/2014/main" id="{5E5CF5A6-496B-0EF6-10D9-B4A54A4D2528}"/>
              </a:ext>
            </a:extLst>
          </p:cNvPr>
          <p:cNvCxnSpPr>
            <a:cxnSpLocks/>
          </p:cNvCxnSpPr>
          <p:nvPr/>
        </p:nvCxnSpPr>
        <p:spPr>
          <a:xfrm>
            <a:off x="602673" y="2462646"/>
            <a:ext cx="97882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78F52A-F97D-15B6-10F9-B3ED98A69B0F}"/>
              </a:ext>
            </a:extLst>
          </p:cNvPr>
          <p:cNvCxnSpPr/>
          <p:nvPr/>
        </p:nvCxnSpPr>
        <p:spPr>
          <a:xfrm>
            <a:off x="4599714" y="2926773"/>
            <a:ext cx="4140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6F24189-26DD-14EC-DDA7-7ECE61EB479A}"/>
              </a:ext>
            </a:extLst>
          </p:cNvPr>
          <p:cNvCxnSpPr>
            <a:cxnSpLocks/>
          </p:cNvCxnSpPr>
          <p:nvPr/>
        </p:nvCxnSpPr>
        <p:spPr>
          <a:xfrm>
            <a:off x="602673" y="2933765"/>
            <a:ext cx="386541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FBAA419-F2C9-5C58-E83C-DF245180948F}"/>
              </a:ext>
            </a:extLst>
          </p:cNvPr>
          <p:cNvCxnSpPr>
            <a:cxnSpLocks/>
          </p:cNvCxnSpPr>
          <p:nvPr/>
        </p:nvCxnSpPr>
        <p:spPr>
          <a:xfrm>
            <a:off x="10577947" y="2462646"/>
            <a:ext cx="119841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CDF86863-7960-B07D-056E-5CDB789BC239}"/>
              </a:ext>
            </a:extLst>
          </p:cNvPr>
          <p:cNvSpPr/>
          <p:nvPr/>
        </p:nvSpPr>
        <p:spPr>
          <a:xfrm>
            <a:off x="5697003" y="3500102"/>
            <a:ext cx="797990" cy="477381"/>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Google Shape;192;p2">
            <a:extLst>
              <a:ext uri="{FF2B5EF4-FFF2-40B4-BE49-F238E27FC236}">
                <a16:creationId xmlns:a16="http://schemas.microsoft.com/office/drawing/2014/main" id="{777A175B-8C8B-B8D2-5C91-30BE9970E038}"/>
              </a:ext>
            </a:extLst>
          </p:cNvPr>
          <p:cNvSpPr txBox="1"/>
          <p:nvPr/>
        </p:nvSpPr>
        <p:spPr>
          <a:xfrm>
            <a:off x="346360" y="5131563"/>
            <a:ext cx="2838799" cy="605912"/>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係などに着目</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8" name="Google Shape;192;p2">
            <a:extLst>
              <a:ext uri="{FF2B5EF4-FFF2-40B4-BE49-F238E27FC236}">
                <a16:creationId xmlns:a16="http://schemas.microsoft.com/office/drawing/2014/main" id="{BA65AAD8-03E2-9C90-A9C8-42688ECACE56}"/>
              </a:ext>
            </a:extLst>
          </p:cNvPr>
          <p:cNvSpPr txBox="1"/>
          <p:nvPr/>
        </p:nvSpPr>
        <p:spPr>
          <a:xfrm>
            <a:off x="325579" y="5645085"/>
            <a:ext cx="160287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捉える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9" name="Google Shape;192;p2">
            <a:extLst>
              <a:ext uri="{FF2B5EF4-FFF2-40B4-BE49-F238E27FC236}">
                <a16:creationId xmlns:a16="http://schemas.microsoft.com/office/drawing/2014/main" id="{B90183A0-9D93-D5D5-C6B4-FE3425FCE2D3}"/>
              </a:ext>
            </a:extLst>
          </p:cNvPr>
          <p:cNvSpPr txBox="1"/>
          <p:nvPr/>
        </p:nvSpPr>
        <p:spPr>
          <a:xfrm>
            <a:off x="1778643" y="4620392"/>
            <a:ext cx="360000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それらの関</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0" name="Google Shape;192;p2">
            <a:extLst>
              <a:ext uri="{FF2B5EF4-FFF2-40B4-BE49-F238E27FC236}">
                <a16:creationId xmlns:a16="http://schemas.microsoft.com/office/drawing/2014/main" id="{25672D35-FE65-8866-B4FC-6B55D65211D1}"/>
              </a:ext>
            </a:extLst>
          </p:cNvPr>
          <p:cNvSpPr txBox="1"/>
          <p:nvPr/>
        </p:nvSpPr>
        <p:spPr>
          <a:xfrm>
            <a:off x="3067801" y="5135849"/>
            <a:ext cx="888258"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して</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1" name="Google Shape;192;p2">
            <a:extLst>
              <a:ext uri="{FF2B5EF4-FFF2-40B4-BE49-F238E27FC236}">
                <a16:creationId xmlns:a16="http://schemas.microsoft.com/office/drawing/2014/main" id="{CC7344D7-44AF-2D0D-2C67-BA1C6670DBA9}"/>
              </a:ext>
            </a:extLst>
          </p:cNvPr>
          <p:cNvSpPr txBox="1"/>
          <p:nvPr/>
        </p:nvSpPr>
        <p:spPr>
          <a:xfrm>
            <a:off x="5937079" y="4635462"/>
            <a:ext cx="3600000" cy="605912"/>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3600" dirty="0">
                <a:latin typeface="UD デジタル 教科書体 NK-R" panose="02020400000000000000" pitchFamily="18" charset="-128"/>
                <a:ea typeface="UD デジタル 教科書体 NK-R" panose="02020400000000000000" pitchFamily="18" charset="-128"/>
                <a:cs typeface="Calibri"/>
                <a:sym typeface="Calibri"/>
              </a:rPr>
              <a:t>考える</a:t>
            </a:r>
            <a:endParaRPr lang="en-US" altLang="ja-JP" sz="36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7" name="グループ化 6">
            <a:extLst>
              <a:ext uri="{FF2B5EF4-FFF2-40B4-BE49-F238E27FC236}">
                <a16:creationId xmlns:a16="http://schemas.microsoft.com/office/drawing/2014/main" id="{10D384F3-C3B2-7F66-71AE-E062B6970D4F}"/>
              </a:ext>
            </a:extLst>
          </p:cNvPr>
          <p:cNvGrpSpPr/>
          <p:nvPr/>
        </p:nvGrpSpPr>
        <p:grpSpPr>
          <a:xfrm>
            <a:off x="67790" y="122584"/>
            <a:ext cx="11995837" cy="662335"/>
            <a:chOff x="212168" y="79617"/>
            <a:chExt cx="9504167" cy="662335"/>
          </a:xfrm>
        </p:grpSpPr>
        <p:grpSp>
          <p:nvGrpSpPr>
            <p:cNvPr id="12" name="グループ化 11">
              <a:extLst>
                <a:ext uri="{FF2B5EF4-FFF2-40B4-BE49-F238E27FC236}">
                  <a16:creationId xmlns:a16="http://schemas.microsoft.com/office/drawing/2014/main" id="{262643C1-52E5-001C-005A-7D0EE72993D7}"/>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59B1D1A1-1DD6-30B8-D2AA-7B1A62B5C10F}"/>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1" name="山形 7">
                <a:extLst>
                  <a:ext uri="{FF2B5EF4-FFF2-40B4-BE49-F238E27FC236}">
                    <a16:creationId xmlns:a16="http://schemas.microsoft.com/office/drawing/2014/main" id="{920E0D89-4F4A-98A7-8FE8-22A45FA63C99}"/>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2" name="山形 7">
                <a:extLst>
                  <a:ext uri="{FF2B5EF4-FFF2-40B4-BE49-F238E27FC236}">
                    <a16:creationId xmlns:a16="http://schemas.microsoft.com/office/drawing/2014/main" id="{14C62D25-CE96-44A6-9126-BA36DC9CD446}"/>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3" name="山形 7">
              <a:extLst>
                <a:ext uri="{FF2B5EF4-FFF2-40B4-BE49-F238E27FC236}">
                  <a16:creationId xmlns:a16="http://schemas.microsoft.com/office/drawing/2014/main" id="{6903DA5F-9DBA-590F-A1C1-CADC78570990}"/>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793940767"/>
      </p:ext>
    </p:extLst>
  </p:cSld>
  <p:clrMapOvr>
    <a:masterClrMapping/>
  </p:clrMapOvr>
  <mc:AlternateContent xmlns:mc="http://schemas.openxmlformats.org/markup-compatibility/2006" xmlns:p14="http://schemas.microsoft.com/office/powerpoint/2010/main">
    <mc:Choice Requires="p14">
      <p:transition p14:dur="0" advTm="43702"/>
    </mc:Choice>
    <mc:Fallback xmlns="">
      <p:transition advTm="43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P spid="31" grpId="0" animBg="1"/>
      <p:bldP spid="2" grpId="0" animBg="1"/>
      <p:bldP spid="5"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598A83BA-97A7-3932-F6A8-706B4BC7D22C}"/>
              </a:ext>
            </a:extLst>
          </p:cNvPr>
          <p:cNvGrpSpPr/>
          <p:nvPr/>
        </p:nvGrpSpPr>
        <p:grpSpPr>
          <a:xfrm>
            <a:off x="67790" y="122584"/>
            <a:ext cx="11995837" cy="662335"/>
            <a:chOff x="212168" y="79617"/>
            <a:chExt cx="9504167" cy="662335"/>
          </a:xfrm>
        </p:grpSpPr>
        <p:grpSp>
          <p:nvGrpSpPr>
            <p:cNvPr id="16" name="グループ化 15">
              <a:extLst>
                <a:ext uri="{FF2B5EF4-FFF2-40B4-BE49-F238E27FC236}">
                  <a16:creationId xmlns:a16="http://schemas.microsoft.com/office/drawing/2014/main" id="{6E0C9465-4753-F913-04F0-A47FED00EA7A}"/>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9408DDF5-3AA0-2395-C5F2-A499E8D3C03C}"/>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9" name="山形 7">
                <a:extLst>
                  <a:ext uri="{FF2B5EF4-FFF2-40B4-BE49-F238E27FC236}">
                    <a16:creationId xmlns:a16="http://schemas.microsoft.com/office/drawing/2014/main" id="{439A43FF-558C-0B84-688F-5110BED8DDE1}"/>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ED634FAA-1A41-99D7-06C9-5AFC4BD4FFB0}"/>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7" name="山形 7">
              <a:extLst>
                <a:ext uri="{FF2B5EF4-FFF2-40B4-BE49-F238E27FC236}">
                  <a16:creationId xmlns:a16="http://schemas.microsoft.com/office/drawing/2014/main" id="{1C16E692-763F-DAC9-044E-0DE1919B38E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2" name="テキスト ボックス 1">
            <a:extLst>
              <a:ext uri="{FF2B5EF4-FFF2-40B4-BE49-F238E27FC236}">
                <a16:creationId xmlns:a16="http://schemas.microsoft.com/office/drawing/2014/main" id="{F3DE8D02-71D8-022F-59EE-4F5122D619E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3" name="テキスト ボックス 2">
            <a:extLst>
              <a:ext uri="{FF2B5EF4-FFF2-40B4-BE49-F238E27FC236}">
                <a16:creationId xmlns:a16="http://schemas.microsoft.com/office/drawing/2014/main" id="{D4F1931D-0589-6889-5408-AB47D6F1C1AA}"/>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 name="Google Shape;192;p2">
            <a:extLst>
              <a:ext uri="{FF2B5EF4-FFF2-40B4-BE49-F238E27FC236}">
                <a16:creationId xmlns:a16="http://schemas.microsoft.com/office/drawing/2014/main" id="{79418455-E22B-424C-A67D-AEEAFFA25CDC}"/>
              </a:ext>
            </a:extLst>
          </p:cNvPr>
          <p:cNvSpPr txBox="1"/>
          <p:nvPr/>
        </p:nvSpPr>
        <p:spPr>
          <a:xfrm>
            <a:off x="4296000" y="1699901"/>
            <a:ext cx="3600000" cy="4752000"/>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根拠を基に筋道を立てて</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105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5" name="Google Shape;192;p2">
            <a:extLst>
              <a:ext uri="{FF2B5EF4-FFF2-40B4-BE49-F238E27FC236}">
                <a16:creationId xmlns:a16="http://schemas.microsoft.com/office/drawing/2014/main" id="{3E606EF9-8A01-438A-F1BA-14AA4E5C0F06}"/>
              </a:ext>
            </a:extLst>
          </p:cNvPr>
          <p:cNvSpPr txBox="1"/>
          <p:nvPr/>
        </p:nvSpPr>
        <p:spPr>
          <a:xfrm>
            <a:off x="8266419" y="1695902"/>
            <a:ext cx="3600000" cy="4644000"/>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統合的・発展的に考える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105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6" name="Google Shape;192;p2">
            <a:extLst>
              <a:ext uri="{FF2B5EF4-FFF2-40B4-BE49-F238E27FC236}">
                <a16:creationId xmlns:a16="http://schemas.microsoft.com/office/drawing/2014/main" id="{C8E597BA-A204-2A54-FEAB-D644A26A7390}"/>
              </a:ext>
            </a:extLst>
          </p:cNvPr>
          <p:cNvSpPr txBox="1"/>
          <p:nvPr/>
        </p:nvSpPr>
        <p:spPr>
          <a:xfrm>
            <a:off x="685581" y="3880437"/>
            <a:ext cx="3240000" cy="1529242"/>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数量や図形及びそれらの関係に着目する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7" name="Google Shape;192;p2">
            <a:extLst>
              <a:ext uri="{FF2B5EF4-FFF2-40B4-BE49-F238E27FC236}">
                <a16:creationId xmlns:a16="http://schemas.microsoft.com/office/drawing/2014/main" id="{2EA06231-A40D-D0DB-6764-3CFDDA07B3FF}"/>
              </a:ext>
            </a:extLst>
          </p:cNvPr>
          <p:cNvSpPr txBox="1"/>
          <p:nvPr/>
        </p:nvSpPr>
        <p:spPr>
          <a:xfrm>
            <a:off x="4631948" y="2859469"/>
            <a:ext cx="3240000" cy="544357"/>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きまりを見いだす</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8" name="Google Shape;192;p2">
            <a:extLst>
              <a:ext uri="{FF2B5EF4-FFF2-40B4-BE49-F238E27FC236}">
                <a16:creationId xmlns:a16="http://schemas.microsoft.com/office/drawing/2014/main" id="{1C05343B-5C0C-BF19-977B-E4E8623D5596}"/>
              </a:ext>
            </a:extLst>
          </p:cNvPr>
          <p:cNvSpPr txBox="1"/>
          <p:nvPr/>
        </p:nvSpPr>
        <p:spPr>
          <a:xfrm>
            <a:off x="706363" y="2858878"/>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数学の問題として捉える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9" name="Google Shape;192;p2">
            <a:extLst>
              <a:ext uri="{FF2B5EF4-FFF2-40B4-BE49-F238E27FC236}">
                <a16:creationId xmlns:a16="http://schemas.microsoft.com/office/drawing/2014/main" id="{9E65600A-B030-EAA8-5E13-4C3EA8AD9445}"/>
              </a:ext>
            </a:extLst>
          </p:cNvPr>
          <p:cNvSpPr txBox="1"/>
          <p:nvPr/>
        </p:nvSpPr>
        <p:spPr>
          <a:xfrm>
            <a:off x="4638948" y="3355690"/>
            <a:ext cx="3233000" cy="1036799"/>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根拠を明らかに</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する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0" name="Google Shape;192;p2">
            <a:extLst>
              <a:ext uri="{FF2B5EF4-FFF2-40B4-BE49-F238E27FC236}">
                <a16:creationId xmlns:a16="http://schemas.microsoft.com/office/drawing/2014/main" id="{D426D297-C46D-3FFB-4577-F514B061AEED}"/>
              </a:ext>
            </a:extLst>
          </p:cNvPr>
          <p:cNvSpPr txBox="1"/>
          <p:nvPr/>
        </p:nvSpPr>
        <p:spPr>
          <a:xfrm>
            <a:off x="4632234" y="4360052"/>
            <a:ext cx="3240000" cy="1036799"/>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複数の事象や</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考え方を比較する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1" name="Google Shape;192;p2">
            <a:extLst>
              <a:ext uri="{FF2B5EF4-FFF2-40B4-BE49-F238E27FC236}">
                <a16:creationId xmlns:a16="http://schemas.microsoft.com/office/drawing/2014/main" id="{C00A47A5-87BE-1A17-5299-5006F2E6A8C7}"/>
              </a:ext>
            </a:extLst>
          </p:cNvPr>
          <p:cNvSpPr txBox="1"/>
          <p:nvPr/>
        </p:nvSpPr>
        <p:spPr>
          <a:xfrm>
            <a:off x="8637485" y="3866097"/>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既習事項と関連付ける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2" name="Google Shape;192;p2">
            <a:extLst>
              <a:ext uri="{FF2B5EF4-FFF2-40B4-BE49-F238E27FC236}">
                <a16:creationId xmlns:a16="http://schemas.microsoft.com/office/drawing/2014/main" id="{80738C19-D77B-37D2-B6E3-2D0724527A6E}"/>
              </a:ext>
            </a:extLst>
          </p:cNvPr>
          <p:cNvSpPr txBox="1"/>
          <p:nvPr/>
        </p:nvSpPr>
        <p:spPr>
          <a:xfrm>
            <a:off x="8614059" y="2856366"/>
            <a:ext cx="3210074"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表やグラフにまとめる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7" name="Google Shape;192;p2">
            <a:extLst>
              <a:ext uri="{FF2B5EF4-FFF2-40B4-BE49-F238E27FC236}">
                <a16:creationId xmlns:a16="http://schemas.microsoft.com/office/drawing/2014/main" id="{C2559465-E725-2C47-3364-590C18A9C9A3}"/>
              </a:ext>
            </a:extLst>
          </p:cNvPr>
          <p:cNvSpPr txBox="1"/>
          <p:nvPr/>
        </p:nvSpPr>
        <p:spPr>
          <a:xfrm>
            <a:off x="4660164" y="5350149"/>
            <a:ext cx="3240000" cy="544357"/>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順序よく整理する</a:t>
            </a:r>
            <a:endParaRPr lang="en-US" altLang="ja-JP" sz="32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8" name="Google Shape;192;p2">
            <a:extLst>
              <a:ext uri="{FF2B5EF4-FFF2-40B4-BE49-F238E27FC236}">
                <a16:creationId xmlns:a16="http://schemas.microsoft.com/office/drawing/2014/main" id="{86B11EB7-F800-490C-8E85-7CFC109143D6}"/>
              </a:ext>
            </a:extLst>
          </p:cNvPr>
          <p:cNvSpPr txBox="1"/>
          <p:nvPr/>
        </p:nvSpPr>
        <p:spPr>
          <a:xfrm>
            <a:off x="8629299" y="4861365"/>
            <a:ext cx="3240000" cy="1529242"/>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別な数や形に置き換える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9" name="Google Shape;192;p2">
            <a:extLst>
              <a:ext uri="{FF2B5EF4-FFF2-40B4-BE49-F238E27FC236}">
                <a16:creationId xmlns:a16="http://schemas.microsoft.com/office/drawing/2014/main" id="{643B14D6-B61A-D1EE-E04E-29293C8D680A}"/>
              </a:ext>
            </a:extLst>
          </p:cNvPr>
          <p:cNvSpPr txBox="1"/>
          <p:nvPr/>
        </p:nvSpPr>
        <p:spPr>
          <a:xfrm>
            <a:off x="8636117" y="5841373"/>
            <a:ext cx="3240000" cy="1036799"/>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別な方法を考える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0" name="Google Shape;192;p2">
            <a:extLst>
              <a:ext uri="{FF2B5EF4-FFF2-40B4-BE49-F238E27FC236}">
                <a16:creationId xmlns:a16="http://schemas.microsoft.com/office/drawing/2014/main" id="{C68F4ADA-B37D-0BCC-2402-56BC204D0E7D}"/>
              </a:ext>
            </a:extLst>
          </p:cNvPr>
          <p:cNvSpPr txBox="1"/>
          <p:nvPr/>
        </p:nvSpPr>
        <p:spPr>
          <a:xfrm>
            <a:off x="8270583" y="5817864"/>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1" name="Google Shape;192;p2">
            <a:extLst>
              <a:ext uri="{FF2B5EF4-FFF2-40B4-BE49-F238E27FC236}">
                <a16:creationId xmlns:a16="http://schemas.microsoft.com/office/drawing/2014/main" id="{6B9326D9-138E-CF7B-B6C5-5FD89457ACC0}"/>
              </a:ext>
            </a:extLst>
          </p:cNvPr>
          <p:cNvSpPr txBox="1"/>
          <p:nvPr/>
        </p:nvSpPr>
        <p:spPr>
          <a:xfrm>
            <a:off x="8277348" y="485276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2" name="Google Shape;192;p2">
            <a:extLst>
              <a:ext uri="{FF2B5EF4-FFF2-40B4-BE49-F238E27FC236}">
                <a16:creationId xmlns:a16="http://schemas.microsoft.com/office/drawing/2014/main" id="{CFAFBBF4-E0E2-9C13-38EE-E0B7E1C30476}"/>
              </a:ext>
            </a:extLst>
          </p:cNvPr>
          <p:cNvSpPr txBox="1"/>
          <p:nvPr/>
        </p:nvSpPr>
        <p:spPr>
          <a:xfrm>
            <a:off x="8282370" y="2834480"/>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6" name="Google Shape;192;p2">
            <a:extLst>
              <a:ext uri="{FF2B5EF4-FFF2-40B4-BE49-F238E27FC236}">
                <a16:creationId xmlns:a16="http://schemas.microsoft.com/office/drawing/2014/main" id="{A5D0E55D-2F50-5726-1490-77EB31305DD1}"/>
              </a:ext>
            </a:extLst>
          </p:cNvPr>
          <p:cNvSpPr txBox="1"/>
          <p:nvPr/>
        </p:nvSpPr>
        <p:spPr>
          <a:xfrm>
            <a:off x="4316697" y="5347371"/>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8" name="Google Shape;192;p2">
            <a:extLst>
              <a:ext uri="{FF2B5EF4-FFF2-40B4-BE49-F238E27FC236}">
                <a16:creationId xmlns:a16="http://schemas.microsoft.com/office/drawing/2014/main" id="{626C4562-653E-5461-7C87-CB3E043E6502}"/>
              </a:ext>
            </a:extLst>
          </p:cNvPr>
          <p:cNvSpPr txBox="1"/>
          <p:nvPr/>
        </p:nvSpPr>
        <p:spPr>
          <a:xfrm>
            <a:off x="4321270" y="4375171"/>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9" name="Google Shape;192;p2">
            <a:extLst>
              <a:ext uri="{FF2B5EF4-FFF2-40B4-BE49-F238E27FC236}">
                <a16:creationId xmlns:a16="http://schemas.microsoft.com/office/drawing/2014/main" id="{15891FAC-1417-5730-CB91-6EB842371168}"/>
              </a:ext>
            </a:extLst>
          </p:cNvPr>
          <p:cNvSpPr txBox="1"/>
          <p:nvPr/>
        </p:nvSpPr>
        <p:spPr>
          <a:xfrm>
            <a:off x="4318222" y="3359603"/>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0" name="Google Shape;192;p2">
            <a:extLst>
              <a:ext uri="{FF2B5EF4-FFF2-40B4-BE49-F238E27FC236}">
                <a16:creationId xmlns:a16="http://schemas.microsoft.com/office/drawing/2014/main" id="{C2B3598B-AD06-A04D-EAAD-0208D803DF21}"/>
              </a:ext>
            </a:extLst>
          </p:cNvPr>
          <p:cNvSpPr txBox="1"/>
          <p:nvPr/>
        </p:nvSpPr>
        <p:spPr>
          <a:xfrm>
            <a:off x="4316782" y="2859469"/>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1" name="Google Shape;192;p2">
            <a:extLst>
              <a:ext uri="{FF2B5EF4-FFF2-40B4-BE49-F238E27FC236}">
                <a16:creationId xmlns:a16="http://schemas.microsoft.com/office/drawing/2014/main" id="{99A3310C-3D57-F13E-4408-CD382FC62034}"/>
              </a:ext>
            </a:extLst>
          </p:cNvPr>
          <p:cNvSpPr txBox="1"/>
          <p:nvPr/>
        </p:nvSpPr>
        <p:spPr>
          <a:xfrm>
            <a:off x="367867" y="388423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2" name="Google Shape;192;p2">
            <a:extLst>
              <a:ext uri="{FF2B5EF4-FFF2-40B4-BE49-F238E27FC236}">
                <a16:creationId xmlns:a16="http://schemas.microsoft.com/office/drawing/2014/main" id="{DF627610-82EC-208F-A2A2-AB2CBDB1EA56}"/>
              </a:ext>
            </a:extLst>
          </p:cNvPr>
          <p:cNvSpPr txBox="1"/>
          <p:nvPr/>
        </p:nvSpPr>
        <p:spPr>
          <a:xfrm>
            <a:off x="365870" y="2860878"/>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3" name="Google Shape;192;p2">
            <a:extLst>
              <a:ext uri="{FF2B5EF4-FFF2-40B4-BE49-F238E27FC236}">
                <a16:creationId xmlns:a16="http://schemas.microsoft.com/office/drawing/2014/main" id="{B1ED555F-8C79-7014-DD27-C5C4AFB4505E}"/>
              </a:ext>
            </a:extLst>
          </p:cNvPr>
          <p:cNvSpPr txBox="1"/>
          <p:nvPr/>
        </p:nvSpPr>
        <p:spPr>
          <a:xfrm>
            <a:off x="8286179" y="3876615"/>
            <a:ext cx="634757" cy="544357"/>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4" name="Google Shape;192;p2">
            <a:extLst>
              <a:ext uri="{FF2B5EF4-FFF2-40B4-BE49-F238E27FC236}">
                <a16:creationId xmlns:a16="http://schemas.microsoft.com/office/drawing/2014/main" id="{C821D9CA-ACE8-AE9D-E6F8-B7F6518F8744}"/>
              </a:ext>
            </a:extLst>
          </p:cNvPr>
          <p:cNvSpPr txBox="1"/>
          <p:nvPr/>
        </p:nvSpPr>
        <p:spPr>
          <a:xfrm>
            <a:off x="346363" y="1689732"/>
            <a:ext cx="3600000" cy="4644000"/>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　</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buClr>
                <a:schemeClr val="dk1"/>
              </a:buClr>
              <a:buSzPts val="3200"/>
            </a:pPr>
            <a:r>
              <a:rPr lang="ja-JP" altLang="en-US" sz="800" dirty="0">
                <a:latin typeface="UD デジタル 教科書体 NK-R" panose="02020400000000000000" pitchFamily="18" charset="-128"/>
                <a:ea typeface="UD デジタル 教科書体 NK-R" panose="02020400000000000000" pitchFamily="18" charset="-128"/>
                <a:cs typeface="Calibri"/>
                <a:sym typeface="Calibri"/>
              </a:rPr>
              <a:t>　　</a:t>
            </a:r>
            <a:endParaRPr lang="en-US" altLang="ja-JP" sz="8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5" name="Google Shape;192;p2">
            <a:extLst>
              <a:ext uri="{FF2B5EF4-FFF2-40B4-BE49-F238E27FC236}">
                <a16:creationId xmlns:a16="http://schemas.microsoft.com/office/drawing/2014/main" id="{8289B2E7-8900-7A8F-A65E-944B3E64F1F9}"/>
              </a:ext>
            </a:extLst>
          </p:cNvPr>
          <p:cNvSpPr txBox="1"/>
          <p:nvPr/>
        </p:nvSpPr>
        <p:spPr>
          <a:xfrm>
            <a:off x="345878" y="2032202"/>
            <a:ext cx="1584000" cy="421246"/>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それらの関</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6" name="Google Shape;192;p2">
            <a:extLst>
              <a:ext uri="{FF2B5EF4-FFF2-40B4-BE49-F238E27FC236}">
                <a16:creationId xmlns:a16="http://schemas.microsoft.com/office/drawing/2014/main" id="{05C635FA-9B21-08D3-D19A-9B5641E186F0}"/>
              </a:ext>
            </a:extLst>
          </p:cNvPr>
          <p:cNvSpPr txBox="1"/>
          <p:nvPr/>
        </p:nvSpPr>
        <p:spPr>
          <a:xfrm>
            <a:off x="1859280" y="2032202"/>
            <a:ext cx="2088000" cy="421246"/>
          </a:xfrm>
          <a:prstGeom prst="rect">
            <a:avLst/>
          </a:prstGeom>
          <a:noFill/>
          <a:ln w="28575">
            <a:noFill/>
          </a:ln>
        </p:spPr>
        <p:txBody>
          <a:bodyPr spcFirstLastPara="1" wrap="square" lIns="51427" tIns="25706" rIns="51427" bIns="25706" anchor="t" anchorCtr="0">
            <a:spAutoFit/>
          </a:bodyPr>
          <a:lstStyle/>
          <a:p>
            <a:pPr algn="di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係などに着目</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7" name="Google Shape;192;p2">
            <a:extLst>
              <a:ext uri="{FF2B5EF4-FFF2-40B4-BE49-F238E27FC236}">
                <a16:creationId xmlns:a16="http://schemas.microsoft.com/office/drawing/2014/main" id="{F4C8051E-5E4C-BD8B-E32D-6BB748ABDCD7}"/>
              </a:ext>
            </a:extLst>
          </p:cNvPr>
          <p:cNvSpPr txBox="1"/>
          <p:nvPr/>
        </p:nvSpPr>
        <p:spPr>
          <a:xfrm>
            <a:off x="357943" y="2382754"/>
            <a:ext cx="888258"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して</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8" name="Google Shape;192;p2">
            <a:extLst>
              <a:ext uri="{FF2B5EF4-FFF2-40B4-BE49-F238E27FC236}">
                <a16:creationId xmlns:a16="http://schemas.microsoft.com/office/drawing/2014/main" id="{108E9F47-F1F9-39B0-CC36-FD438A909658}"/>
              </a:ext>
            </a:extLst>
          </p:cNvPr>
          <p:cNvSpPr txBox="1"/>
          <p:nvPr/>
        </p:nvSpPr>
        <p:spPr>
          <a:xfrm>
            <a:off x="875654" y="2382851"/>
            <a:ext cx="1602870"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捉える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9" name="Google Shape;192;p2">
            <a:extLst>
              <a:ext uri="{FF2B5EF4-FFF2-40B4-BE49-F238E27FC236}">
                <a16:creationId xmlns:a16="http://schemas.microsoft.com/office/drawing/2014/main" id="{0354E6B8-69FA-2DA4-0508-44AEE21DD786}"/>
              </a:ext>
            </a:extLst>
          </p:cNvPr>
          <p:cNvSpPr txBox="1"/>
          <p:nvPr/>
        </p:nvSpPr>
        <p:spPr>
          <a:xfrm>
            <a:off x="4306391" y="2050246"/>
            <a:ext cx="3600000" cy="421246"/>
          </a:xfrm>
          <a:prstGeom prst="rect">
            <a:avLst/>
          </a:prstGeom>
          <a:noFill/>
          <a:ln w="28575">
            <a:noFill/>
          </a:ln>
        </p:spPr>
        <p:txBody>
          <a:bodyPr spcFirstLastPara="1" wrap="square" lIns="51427" tIns="25706" rIns="51427" bIns="25706" anchor="t" anchorCtr="0">
            <a:spAutoFit/>
          </a:bodyPr>
          <a:lstStyle/>
          <a:p>
            <a:pPr algn="just">
              <a:buClr>
                <a:schemeClr val="dk1"/>
              </a:buClr>
              <a:buSzPts val="3200"/>
            </a:pPr>
            <a:r>
              <a:rPr lang="ja-JP" altLang="en-US" sz="2400" dirty="0">
                <a:latin typeface="UD デジタル 教科書体 NK-R" panose="02020400000000000000" pitchFamily="18" charset="-128"/>
                <a:ea typeface="UD デジタル 教科書体 NK-R" panose="02020400000000000000" pitchFamily="18" charset="-128"/>
                <a:cs typeface="Calibri"/>
                <a:sym typeface="Calibri"/>
              </a:rPr>
              <a:t>考える</a:t>
            </a:r>
            <a:endParaRPr lang="en-US" altLang="ja-JP" sz="24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50" name="正方形/長方形 49">
            <a:extLst>
              <a:ext uri="{FF2B5EF4-FFF2-40B4-BE49-F238E27FC236}">
                <a16:creationId xmlns:a16="http://schemas.microsoft.com/office/drawing/2014/main" id="{520ED711-4E44-7AFD-16B4-7E69889E9E13}"/>
              </a:ext>
            </a:extLst>
          </p:cNvPr>
          <p:cNvSpPr/>
          <p:nvPr/>
        </p:nvSpPr>
        <p:spPr>
          <a:xfrm>
            <a:off x="358582" y="1632164"/>
            <a:ext cx="3600000" cy="47520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331C2C0D-D27C-0B88-0545-AA6A6F1AB641}"/>
              </a:ext>
            </a:extLst>
          </p:cNvPr>
          <p:cNvSpPr/>
          <p:nvPr/>
        </p:nvSpPr>
        <p:spPr>
          <a:xfrm>
            <a:off x="4278723" y="1632164"/>
            <a:ext cx="3600000" cy="4752000"/>
          </a:xfrm>
          <a:prstGeom prst="rect">
            <a:avLst/>
          </a:prstGeom>
          <a:noFill/>
          <a:ln w="317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7C8DE004-49FF-BAB4-FD8C-CB2F2F57384D}"/>
              </a:ext>
            </a:extLst>
          </p:cNvPr>
          <p:cNvSpPr/>
          <p:nvPr/>
        </p:nvSpPr>
        <p:spPr>
          <a:xfrm>
            <a:off x="8283555" y="1632164"/>
            <a:ext cx="3600000" cy="4752000"/>
          </a:xfrm>
          <a:prstGeom prst="rect">
            <a:avLst/>
          </a:prstGeom>
          <a:noFill/>
          <a:ln w="317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Google Shape;192;p2">
            <a:extLst>
              <a:ext uri="{FF2B5EF4-FFF2-40B4-BE49-F238E27FC236}">
                <a16:creationId xmlns:a16="http://schemas.microsoft.com/office/drawing/2014/main" id="{DDB10CCE-63B1-6945-2B30-A944D9A5BDA6}"/>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Tree>
    <p:custDataLst>
      <p:tags r:id="rId1"/>
    </p:custDataLst>
    <p:extLst>
      <p:ext uri="{BB962C8B-B14F-4D97-AF65-F5344CB8AC3E}">
        <p14:creationId xmlns:p14="http://schemas.microsoft.com/office/powerpoint/2010/main" val="2970473842"/>
      </p:ext>
    </p:extLst>
  </p:cSld>
  <p:clrMapOvr>
    <a:masterClrMapping/>
  </p:clrMapOvr>
  <mc:AlternateContent xmlns:mc="http://schemas.openxmlformats.org/markup-compatibility/2006" xmlns:p159="http://schemas.microsoft.com/office/powerpoint/2015/09/main">
    <mc:Choice Requires="p159">
      <p:transition spd="med" advTm="43702">
        <p159:morph option="byObject"/>
      </p:transition>
    </mc:Choice>
    <mc:Fallback xmlns="">
      <p:transition spd="med" advTm="4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27" grpId="0"/>
      <p:bldP spid="28" grpId="0"/>
      <p:bldP spid="29" grpId="0"/>
      <p:bldP spid="30" grpId="0"/>
      <p:bldP spid="31" grpId="0"/>
      <p:bldP spid="32" grpId="0"/>
      <p:bldP spid="36" grpId="0"/>
      <p:bldP spid="38" grpId="0"/>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6A55F8ED-0B10-E141-BF0C-0760473A948A}"/>
              </a:ext>
            </a:extLst>
          </p:cNvPr>
          <p:cNvGrpSpPr/>
          <p:nvPr/>
        </p:nvGrpSpPr>
        <p:grpSpPr>
          <a:xfrm>
            <a:off x="67790" y="122584"/>
            <a:ext cx="11995837" cy="662335"/>
            <a:chOff x="212168" y="79617"/>
            <a:chExt cx="9504167" cy="662335"/>
          </a:xfrm>
        </p:grpSpPr>
        <p:grpSp>
          <p:nvGrpSpPr>
            <p:cNvPr id="5" name="グループ化 4">
              <a:extLst>
                <a:ext uri="{FF2B5EF4-FFF2-40B4-BE49-F238E27FC236}">
                  <a16:creationId xmlns:a16="http://schemas.microsoft.com/office/drawing/2014/main" id="{0B820A12-1288-BC36-C3F9-CE80C9C092C2}"/>
                </a:ext>
              </a:extLst>
            </p:cNvPr>
            <p:cNvGrpSpPr/>
            <p:nvPr/>
          </p:nvGrpSpPr>
          <p:grpSpPr>
            <a:xfrm>
              <a:off x="212168" y="79617"/>
              <a:ext cx="9504167" cy="661967"/>
              <a:chOff x="254659" y="79617"/>
              <a:chExt cx="9440393" cy="661967"/>
            </a:xfrm>
          </p:grpSpPr>
          <p:sp>
            <p:nvSpPr>
              <p:cNvPr id="15" name="山形 7">
                <a:extLst>
                  <a:ext uri="{FF2B5EF4-FFF2-40B4-BE49-F238E27FC236}">
                    <a16:creationId xmlns:a16="http://schemas.microsoft.com/office/drawing/2014/main" id="{CD8169DF-E287-D5A1-AC87-B37970387D37}"/>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4" name="山形 7">
                <a:extLst>
                  <a:ext uri="{FF2B5EF4-FFF2-40B4-BE49-F238E27FC236}">
                    <a16:creationId xmlns:a16="http://schemas.microsoft.com/office/drawing/2014/main" id="{3763A411-48E1-68DA-7678-C64DB3C9828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7" name="山形 7">
                <a:extLst>
                  <a:ext uri="{FF2B5EF4-FFF2-40B4-BE49-F238E27FC236}">
                    <a16:creationId xmlns:a16="http://schemas.microsoft.com/office/drawing/2014/main" id="{AB9FDCEF-CCEB-2489-D215-DB655199B634}"/>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4" name="山形 7">
              <a:extLst>
                <a:ext uri="{FF2B5EF4-FFF2-40B4-BE49-F238E27FC236}">
                  <a16:creationId xmlns:a16="http://schemas.microsoft.com/office/drawing/2014/main" id="{16F9A2C0-D37C-E28D-85BA-CC416AF6B0CE}"/>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7" name="Google Shape;192;p2">
            <a:extLst>
              <a:ext uri="{FF2B5EF4-FFF2-40B4-BE49-F238E27FC236}">
                <a16:creationId xmlns:a16="http://schemas.microsoft.com/office/drawing/2014/main" id="{0BBEF49C-AC6F-FB28-6EB1-EA2995912663}"/>
              </a:ext>
            </a:extLst>
          </p:cNvPr>
          <p:cNvSpPr txBox="1"/>
          <p:nvPr/>
        </p:nvSpPr>
        <p:spPr>
          <a:xfrm>
            <a:off x="119455" y="4066661"/>
            <a:ext cx="2304000" cy="1159910"/>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数量や図形及びそれらの関係に着目する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8" name="グループ化 7">
            <a:extLst>
              <a:ext uri="{FF2B5EF4-FFF2-40B4-BE49-F238E27FC236}">
                <a16:creationId xmlns:a16="http://schemas.microsoft.com/office/drawing/2014/main" id="{9FF5F70D-CA82-7DBB-6321-A76C023BF6F9}"/>
              </a:ext>
            </a:extLst>
          </p:cNvPr>
          <p:cNvGrpSpPr/>
          <p:nvPr/>
        </p:nvGrpSpPr>
        <p:grpSpPr>
          <a:xfrm>
            <a:off x="587333" y="5133597"/>
            <a:ext cx="1260000" cy="1260000"/>
            <a:chOff x="2990294" y="2571016"/>
            <a:chExt cx="1260000" cy="1260000"/>
          </a:xfrm>
        </p:grpSpPr>
        <p:pic>
          <p:nvPicPr>
            <p:cNvPr id="11" name="グラフィックス 10" descr="ウインクしている顔 (塗りつぶしなし) 単色塗りつぶし">
              <a:extLst>
                <a:ext uri="{FF2B5EF4-FFF2-40B4-BE49-F238E27FC236}">
                  <a16:creationId xmlns:a16="http://schemas.microsoft.com/office/drawing/2014/main" id="{BD24A89B-5173-B91F-0885-B9ADAF7BB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0294" y="2571016"/>
              <a:ext cx="1260000" cy="1260000"/>
            </a:xfrm>
            <a:prstGeom prst="rect">
              <a:avLst/>
            </a:prstGeom>
          </p:spPr>
        </p:pic>
        <p:pic>
          <p:nvPicPr>
            <p:cNvPr id="21" name="グラフィックス 20" descr="ハーベイ ボール 0% 単色塗りつぶし">
              <a:extLst>
                <a:ext uri="{FF2B5EF4-FFF2-40B4-BE49-F238E27FC236}">
                  <a16:creationId xmlns:a16="http://schemas.microsoft.com/office/drawing/2014/main" id="{CC95C99B-20C1-B710-44C8-E886611B88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12276" y="2827030"/>
              <a:ext cx="618852" cy="618852"/>
            </a:xfrm>
            <a:prstGeom prst="rect">
              <a:avLst/>
            </a:prstGeom>
          </p:spPr>
        </p:pic>
        <p:cxnSp>
          <p:nvCxnSpPr>
            <p:cNvPr id="29" name="直線コネクタ 28">
              <a:extLst>
                <a:ext uri="{FF2B5EF4-FFF2-40B4-BE49-F238E27FC236}">
                  <a16:creationId xmlns:a16="http://schemas.microsoft.com/office/drawing/2014/main" id="{81A8CDFF-B5D7-FAE0-B0BE-468A8475398F}"/>
                </a:ext>
              </a:extLst>
            </p:cNvPr>
            <p:cNvCxnSpPr>
              <a:cxnSpLocks/>
            </p:cNvCxnSpPr>
            <p:nvPr/>
          </p:nvCxnSpPr>
          <p:spPr>
            <a:xfrm>
              <a:off x="3926310" y="3335591"/>
              <a:ext cx="190982" cy="3093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Google Shape;192;p2">
            <a:extLst>
              <a:ext uri="{FF2B5EF4-FFF2-40B4-BE49-F238E27FC236}">
                <a16:creationId xmlns:a16="http://schemas.microsoft.com/office/drawing/2014/main" id="{3E815FC1-B58B-6397-B9BE-0845D945067A}"/>
              </a:ext>
            </a:extLst>
          </p:cNvPr>
          <p:cNvSpPr txBox="1"/>
          <p:nvPr/>
        </p:nvSpPr>
        <p:spPr>
          <a:xfrm>
            <a:off x="2522556" y="1623203"/>
            <a:ext cx="2304000" cy="421246"/>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きまりを見いだす</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1" name="Google Shape;192;p2">
            <a:extLst>
              <a:ext uri="{FF2B5EF4-FFF2-40B4-BE49-F238E27FC236}">
                <a16:creationId xmlns:a16="http://schemas.microsoft.com/office/drawing/2014/main" id="{34C811F3-4EBB-0D93-D1AB-6584E242936F}"/>
              </a:ext>
            </a:extLst>
          </p:cNvPr>
          <p:cNvSpPr txBox="1"/>
          <p:nvPr/>
        </p:nvSpPr>
        <p:spPr>
          <a:xfrm>
            <a:off x="137771" y="1613909"/>
            <a:ext cx="2267704"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数学の問題として捉える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2" name="正方形/長方形 31">
            <a:extLst>
              <a:ext uri="{FF2B5EF4-FFF2-40B4-BE49-F238E27FC236}">
                <a16:creationId xmlns:a16="http://schemas.microsoft.com/office/drawing/2014/main" id="{D149F27C-D9B3-35CC-38DA-77A240DC524D}"/>
              </a:ext>
            </a:extLst>
          </p:cNvPr>
          <p:cNvSpPr/>
          <p:nvPr/>
        </p:nvSpPr>
        <p:spPr>
          <a:xfrm>
            <a:off x="116264" y="1593211"/>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215FC99-E0A0-3C47-842B-B32A02626C28}"/>
              </a:ext>
            </a:extLst>
          </p:cNvPr>
          <p:cNvSpPr/>
          <p:nvPr/>
        </p:nvSpPr>
        <p:spPr>
          <a:xfrm>
            <a:off x="7365262" y="1594429"/>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491AFC1-56CB-2856-F6B2-213DFEB1928B}"/>
              </a:ext>
            </a:extLst>
          </p:cNvPr>
          <p:cNvSpPr/>
          <p:nvPr/>
        </p:nvSpPr>
        <p:spPr>
          <a:xfrm>
            <a:off x="4943999" y="1593211"/>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807D79E-04D7-7F29-5FA2-BF1AB07F4F68}"/>
              </a:ext>
            </a:extLst>
          </p:cNvPr>
          <p:cNvSpPr/>
          <p:nvPr/>
        </p:nvSpPr>
        <p:spPr>
          <a:xfrm>
            <a:off x="2530737" y="1591972"/>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CA877C84-3407-3693-8BD2-A0B34033FB08}"/>
              </a:ext>
            </a:extLst>
          </p:cNvPr>
          <p:cNvSpPr/>
          <p:nvPr/>
        </p:nvSpPr>
        <p:spPr>
          <a:xfrm>
            <a:off x="9786523" y="1597758"/>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36BC914-6454-4098-6367-1250E5AAC700}"/>
              </a:ext>
            </a:extLst>
          </p:cNvPr>
          <p:cNvSpPr/>
          <p:nvPr/>
        </p:nvSpPr>
        <p:spPr>
          <a:xfrm>
            <a:off x="116264"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D9C95C1-D4C2-45BF-3FFA-56CD3BB723BF}"/>
              </a:ext>
            </a:extLst>
          </p:cNvPr>
          <p:cNvSpPr/>
          <p:nvPr/>
        </p:nvSpPr>
        <p:spPr>
          <a:xfrm>
            <a:off x="7365262" y="4037484"/>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830F25FC-10BE-7C79-2375-A4324B110D5D}"/>
              </a:ext>
            </a:extLst>
          </p:cNvPr>
          <p:cNvSpPr/>
          <p:nvPr/>
        </p:nvSpPr>
        <p:spPr>
          <a:xfrm>
            <a:off x="4943999"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0668D9E-3357-8C3A-DD21-9229CA209B4E}"/>
              </a:ext>
            </a:extLst>
          </p:cNvPr>
          <p:cNvSpPr/>
          <p:nvPr/>
        </p:nvSpPr>
        <p:spPr>
          <a:xfrm>
            <a:off x="2522738" y="4036266"/>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F76F0FA9-2DA7-ACAD-5EB7-2F8C4B4F5EF1}"/>
              </a:ext>
            </a:extLst>
          </p:cNvPr>
          <p:cNvSpPr/>
          <p:nvPr/>
        </p:nvSpPr>
        <p:spPr>
          <a:xfrm>
            <a:off x="9786523" y="4040813"/>
            <a:ext cx="2304000" cy="23319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Google Shape;192;p2">
            <a:extLst>
              <a:ext uri="{FF2B5EF4-FFF2-40B4-BE49-F238E27FC236}">
                <a16:creationId xmlns:a16="http://schemas.microsoft.com/office/drawing/2014/main" id="{02FD96C1-CF90-417F-664A-16AD7183E1A5}"/>
              </a:ext>
            </a:extLst>
          </p:cNvPr>
          <p:cNvSpPr txBox="1"/>
          <p:nvPr/>
        </p:nvSpPr>
        <p:spPr>
          <a:xfrm>
            <a:off x="4949799" y="1617603"/>
            <a:ext cx="2304000" cy="790578"/>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根拠を明らかに</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する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9" name="Google Shape;192;p2">
            <a:extLst>
              <a:ext uri="{FF2B5EF4-FFF2-40B4-BE49-F238E27FC236}">
                <a16:creationId xmlns:a16="http://schemas.microsoft.com/office/drawing/2014/main" id="{0333B6E5-2AA3-4DA2-0658-54B681B5F395}"/>
              </a:ext>
            </a:extLst>
          </p:cNvPr>
          <p:cNvSpPr txBox="1"/>
          <p:nvPr/>
        </p:nvSpPr>
        <p:spPr>
          <a:xfrm>
            <a:off x="2461693" y="4076893"/>
            <a:ext cx="2419820" cy="790578"/>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複数の事象や</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考え方を比較する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1" name="Google Shape;192;p2">
            <a:extLst>
              <a:ext uri="{FF2B5EF4-FFF2-40B4-BE49-F238E27FC236}">
                <a16:creationId xmlns:a16="http://schemas.microsoft.com/office/drawing/2014/main" id="{E1D97FE6-EB69-DD55-07A7-C3438A78208F}"/>
              </a:ext>
            </a:extLst>
          </p:cNvPr>
          <p:cNvSpPr txBox="1"/>
          <p:nvPr/>
        </p:nvSpPr>
        <p:spPr>
          <a:xfrm>
            <a:off x="10125660" y="1620636"/>
            <a:ext cx="1813388" cy="790578"/>
          </a:xfrm>
          <a:prstGeom prst="rect">
            <a:avLst/>
          </a:prstGeom>
          <a:noFill/>
          <a:ln w="12700">
            <a:noFill/>
          </a:ln>
        </p:spPr>
        <p:txBody>
          <a:bodyPr spcFirstLastPara="1" wrap="square" lIns="51427" tIns="25706" rIns="51427" bIns="25706" spcCol="360000" anchor="t" anchorCtr="0">
            <a:spAutoFit/>
          </a:bodyPr>
          <a:lstStyle/>
          <a:p>
            <a:pPr>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既習事項と関連付ける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4" name="Google Shape;192;p2">
            <a:extLst>
              <a:ext uri="{FF2B5EF4-FFF2-40B4-BE49-F238E27FC236}">
                <a16:creationId xmlns:a16="http://schemas.microsoft.com/office/drawing/2014/main" id="{84F2F4A9-1258-6310-BB7F-F1B34CECB311}"/>
              </a:ext>
            </a:extLst>
          </p:cNvPr>
          <p:cNvSpPr txBox="1"/>
          <p:nvPr/>
        </p:nvSpPr>
        <p:spPr>
          <a:xfrm>
            <a:off x="7628846" y="1630832"/>
            <a:ext cx="1925235"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表やグラフにまとめる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5" name="Google Shape;192;p2">
            <a:extLst>
              <a:ext uri="{FF2B5EF4-FFF2-40B4-BE49-F238E27FC236}">
                <a16:creationId xmlns:a16="http://schemas.microsoft.com/office/drawing/2014/main" id="{A9D1FAF2-0516-8883-9C3D-7DE3D0CC8A51}"/>
              </a:ext>
            </a:extLst>
          </p:cNvPr>
          <p:cNvSpPr txBox="1"/>
          <p:nvPr/>
        </p:nvSpPr>
        <p:spPr>
          <a:xfrm>
            <a:off x="4908348" y="4068017"/>
            <a:ext cx="2395789" cy="421246"/>
          </a:xfrm>
          <a:prstGeom prst="rect">
            <a:avLst/>
          </a:prstGeom>
          <a:noFill/>
          <a:ln w="12700">
            <a:noFill/>
          </a:ln>
        </p:spPr>
        <p:txBody>
          <a:bodyPr spcFirstLastPara="1" wrap="square" lIns="51427" tIns="25706" rIns="51427" bIns="25706" spcCol="360000" anchor="t" anchorCtr="0">
            <a:spAutoFit/>
          </a:bodyPr>
          <a:lstStyle/>
          <a:p>
            <a:pPr algn="di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順序よく整理する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6" name="Google Shape;192;p2">
            <a:extLst>
              <a:ext uri="{FF2B5EF4-FFF2-40B4-BE49-F238E27FC236}">
                <a16:creationId xmlns:a16="http://schemas.microsoft.com/office/drawing/2014/main" id="{7088757E-F61E-9415-FBA4-9FC489FC9BF1}"/>
              </a:ext>
            </a:extLst>
          </p:cNvPr>
          <p:cNvSpPr txBox="1"/>
          <p:nvPr/>
        </p:nvSpPr>
        <p:spPr>
          <a:xfrm>
            <a:off x="7589571" y="4074959"/>
            <a:ext cx="2031922" cy="790578"/>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別な数や形に置き換える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7" name="Google Shape;192;p2">
            <a:extLst>
              <a:ext uri="{FF2B5EF4-FFF2-40B4-BE49-F238E27FC236}">
                <a16:creationId xmlns:a16="http://schemas.microsoft.com/office/drawing/2014/main" id="{40DF690C-ADF1-A759-7ED5-5E2893F461BE}"/>
              </a:ext>
            </a:extLst>
          </p:cNvPr>
          <p:cNvSpPr txBox="1"/>
          <p:nvPr/>
        </p:nvSpPr>
        <p:spPr>
          <a:xfrm>
            <a:off x="9741254" y="4071292"/>
            <a:ext cx="2420266" cy="421246"/>
          </a:xfrm>
          <a:prstGeom prst="rect">
            <a:avLst/>
          </a:prstGeom>
          <a:noFill/>
          <a:ln w="12700">
            <a:noFill/>
          </a:ln>
        </p:spPr>
        <p:txBody>
          <a:bodyPr spcFirstLastPara="1" wrap="square" lIns="51427" tIns="25706" rIns="51427" bIns="25706" spcCol="360000" anchor="t" anchorCtr="0">
            <a:spAutoFit/>
          </a:bodyPr>
          <a:lstStyle/>
          <a:p>
            <a:pPr algn="just">
              <a:buClr>
                <a:schemeClr val="dk1"/>
              </a:buClr>
              <a:buSzPts val="3200"/>
            </a:pPr>
            <a:r>
              <a:rPr lang="ja-JP" altLang="en-US" sz="2400" dirty="0">
                <a:latin typeface="UD デジタル 教科書体 NK-B" panose="02020700000000000000" pitchFamily="18" charset="-128"/>
                <a:ea typeface="UD デジタル 教科書体 NK-B" panose="02020700000000000000" pitchFamily="18" charset="-128"/>
                <a:cs typeface="Calibri"/>
                <a:sym typeface="Calibri"/>
              </a:rPr>
              <a:t>別な方法を考える</a:t>
            </a:r>
            <a:endParaRPr lang="en-US" altLang="ja-JP" sz="24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68" name="グループ化 67">
            <a:extLst>
              <a:ext uri="{FF2B5EF4-FFF2-40B4-BE49-F238E27FC236}">
                <a16:creationId xmlns:a16="http://schemas.microsoft.com/office/drawing/2014/main" id="{EDD63DC8-5162-74EF-113B-6E86B70F2930}"/>
              </a:ext>
            </a:extLst>
          </p:cNvPr>
          <p:cNvGrpSpPr/>
          <p:nvPr/>
        </p:nvGrpSpPr>
        <p:grpSpPr>
          <a:xfrm>
            <a:off x="7353788" y="5191247"/>
            <a:ext cx="2267704" cy="1176963"/>
            <a:chOff x="606189" y="4827469"/>
            <a:chExt cx="3099113" cy="1548000"/>
          </a:xfrm>
        </p:grpSpPr>
        <p:sp>
          <p:nvSpPr>
            <p:cNvPr id="69" name="正方形/長方形 68">
              <a:extLst>
                <a:ext uri="{FF2B5EF4-FFF2-40B4-BE49-F238E27FC236}">
                  <a16:creationId xmlns:a16="http://schemas.microsoft.com/office/drawing/2014/main" id="{AF4622E8-A31B-3E4D-D0AE-C4079521876C}"/>
                </a:ext>
              </a:extLst>
            </p:cNvPr>
            <p:cNvSpPr/>
            <p:nvPr/>
          </p:nvSpPr>
          <p:spPr>
            <a:xfrm>
              <a:off x="606189" y="6039947"/>
              <a:ext cx="216726" cy="248209"/>
            </a:xfrm>
            <a:prstGeom prst="rect">
              <a:avLst/>
            </a:prstGeom>
          </p:spPr>
          <p:txBody>
            <a:bodyPr wrap="none">
              <a:spAutoFit/>
            </a:bodyPr>
            <a:lstStyle/>
            <a:p>
              <a:r>
                <a:rPr lang="ja-JP" altLang="en-US" sz="1013" dirty="0"/>
                <a:t> </a:t>
              </a:r>
            </a:p>
          </p:txBody>
        </p:sp>
        <p:pic>
          <p:nvPicPr>
            <p:cNvPr id="70" name="グラフィックス 69" descr="りんご 枠線">
              <a:extLst>
                <a:ext uri="{FF2B5EF4-FFF2-40B4-BE49-F238E27FC236}">
                  <a16:creationId xmlns:a16="http://schemas.microsoft.com/office/drawing/2014/main" id="{A17E1C08-F00A-8C61-585D-3210C31340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564" y="5111023"/>
              <a:ext cx="540000" cy="540000"/>
            </a:xfrm>
            <a:prstGeom prst="rect">
              <a:avLst/>
            </a:prstGeom>
          </p:spPr>
        </p:pic>
        <p:pic>
          <p:nvPicPr>
            <p:cNvPr id="71" name="グラフィックス 70" descr="買い物かご 枠線">
              <a:extLst>
                <a:ext uri="{FF2B5EF4-FFF2-40B4-BE49-F238E27FC236}">
                  <a16:creationId xmlns:a16="http://schemas.microsoft.com/office/drawing/2014/main" id="{9E2D1E85-EC0E-D827-5949-39EC421B63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16923" y="4827469"/>
              <a:ext cx="1288379" cy="1548000"/>
            </a:xfrm>
            <a:prstGeom prst="rect">
              <a:avLst/>
            </a:prstGeom>
          </p:spPr>
        </p:pic>
        <p:pic>
          <p:nvPicPr>
            <p:cNvPr id="72" name="グラフィックス 71" descr="りんご 枠線">
              <a:extLst>
                <a:ext uri="{FF2B5EF4-FFF2-40B4-BE49-F238E27FC236}">
                  <a16:creationId xmlns:a16="http://schemas.microsoft.com/office/drawing/2014/main" id="{207486B4-2972-1CF9-0B5D-37D0CD7C06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9676" y="5568095"/>
              <a:ext cx="540000" cy="540000"/>
            </a:xfrm>
            <a:prstGeom prst="rect">
              <a:avLst/>
            </a:prstGeom>
          </p:spPr>
        </p:pic>
        <p:pic>
          <p:nvPicPr>
            <p:cNvPr id="73" name="グラフィックス 72" descr="りんご 枠線">
              <a:extLst>
                <a:ext uri="{FF2B5EF4-FFF2-40B4-BE49-F238E27FC236}">
                  <a16:creationId xmlns:a16="http://schemas.microsoft.com/office/drawing/2014/main" id="{94096B58-69F4-0209-31BF-9C1156FE5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528" y="5554800"/>
              <a:ext cx="540000" cy="540000"/>
            </a:xfrm>
            <a:prstGeom prst="rect">
              <a:avLst/>
            </a:prstGeom>
          </p:spPr>
        </p:pic>
        <p:pic>
          <p:nvPicPr>
            <p:cNvPr id="88" name="グラフィックス 87" descr="繰り返し 枠線">
              <a:extLst>
                <a:ext uri="{FF2B5EF4-FFF2-40B4-BE49-F238E27FC236}">
                  <a16:creationId xmlns:a16="http://schemas.microsoft.com/office/drawing/2014/main" id="{7793E143-B85B-CA66-CD89-F4D7842350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V="1">
              <a:off x="1785566" y="5309296"/>
              <a:ext cx="664279" cy="664279"/>
            </a:xfrm>
            <a:prstGeom prst="rect">
              <a:avLst/>
            </a:prstGeom>
          </p:spPr>
        </p:pic>
      </p:grpSp>
      <p:pic>
        <p:nvPicPr>
          <p:cNvPr id="89" name="グラフィックス 88" descr="釣り合っていない天秤 枠線">
            <a:extLst>
              <a:ext uri="{FF2B5EF4-FFF2-40B4-BE49-F238E27FC236}">
                <a16:creationId xmlns:a16="http://schemas.microsoft.com/office/drawing/2014/main" id="{A4B2AFF2-E827-BD2F-8C7A-5A29FF789D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6887" y="5234913"/>
            <a:ext cx="1300495" cy="1158684"/>
          </a:xfrm>
          <a:prstGeom prst="rect">
            <a:avLst/>
          </a:prstGeom>
        </p:spPr>
      </p:pic>
      <p:pic>
        <p:nvPicPr>
          <p:cNvPr id="90" name="グラフィックス 89" descr="教師 枠線">
            <a:extLst>
              <a:ext uri="{FF2B5EF4-FFF2-40B4-BE49-F238E27FC236}">
                <a16:creationId xmlns:a16="http://schemas.microsoft.com/office/drawing/2014/main" id="{AEEFA24E-4CA5-C128-4136-041B8944DEA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02549" y="2524484"/>
            <a:ext cx="1548000" cy="1548000"/>
          </a:xfrm>
          <a:prstGeom prst="rect">
            <a:avLst/>
          </a:prstGeom>
        </p:spPr>
      </p:pic>
      <p:pic>
        <p:nvPicPr>
          <p:cNvPr id="113" name="グラフィックス 112" descr="クリップボード: 部分的にチェックマーク 枠線">
            <a:extLst>
              <a:ext uri="{FF2B5EF4-FFF2-40B4-BE49-F238E27FC236}">
                <a16:creationId xmlns:a16="http://schemas.microsoft.com/office/drawing/2014/main" id="{94EA57DB-C041-3A20-CC0E-1B1FAC622C1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325115" y="5044626"/>
            <a:ext cx="1327662" cy="1327662"/>
          </a:xfrm>
          <a:prstGeom prst="rect">
            <a:avLst/>
          </a:prstGeom>
        </p:spPr>
      </p:pic>
      <p:pic>
        <p:nvPicPr>
          <p:cNvPr id="114" name="グラフィックス 113" descr="棒グラフ (上昇) 枠線">
            <a:extLst>
              <a:ext uri="{FF2B5EF4-FFF2-40B4-BE49-F238E27FC236}">
                <a16:creationId xmlns:a16="http://schemas.microsoft.com/office/drawing/2014/main" id="{7517D3CD-A3AE-EE2A-8CAB-28AF114B00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835716" y="2569105"/>
            <a:ext cx="1379228" cy="1379228"/>
          </a:xfrm>
          <a:prstGeom prst="rect">
            <a:avLst/>
          </a:prstGeom>
        </p:spPr>
      </p:pic>
      <p:pic>
        <p:nvPicPr>
          <p:cNvPr id="115" name="グラフィックス 1" descr="名案 枠線">
            <a:extLst>
              <a:ext uri="{FF2B5EF4-FFF2-40B4-BE49-F238E27FC236}">
                <a16:creationId xmlns:a16="http://schemas.microsoft.com/office/drawing/2014/main" id="{4BE3B179-E7F5-432B-73FC-7F6A89EC93D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362270" y="5164025"/>
            <a:ext cx="1193132" cy="1193132"/>
          </a:xfrm>
          <a:prstGeom prst="rect">
            <a:avLst/>
          </a:prstGeom>
        </p:spPr>
      </p:pic>
      <p:grpSp>
        <p:nvGrpSpPr>
          <p:cNvPr id="116" name="グループ化 115">
            <a:extLst>
              <a:ext uri="{FF2B5EF4-FFF2-40B4-BE49-F238E27FC236}">
                <a16:creationId xmlns:a16="http://schemas.microsoft.com/office/drawing/2014/main" id="{650CA348-9CC1-52E8-66F2-2DB365F8A645}"/>
              </a:ext>
            </a:extLst>
          </p:cNvPr>
          <p:cNvGrpSpPr/>
          <p:nvPr/>
        </p:nvGrpSpPr>
        <p:grpSpPr>
          <a:xfrm>
            <a:off x="2696074" y="2911773"/>
            <a:ext cx="1800382" cy="689328"/>
            <a:chOff x="5117517" y="2769717"/>
            <a:chExt cx="1800382" cy="689328"/>
          </a:xfrm>
        </p:grpSpPr>
        <p:grpSp>
          <p:nvGrpSpPr>
            <p:cNvPr id="117" name="グループ化 116">
              <a:extLst>
                <a:ext uri="{FF2B5EF4-FFF2-40B4-BE49-F238E27FC236}">
                  <a16:creationId xmlns:a16="http://schemas.microsoft.com/office/drawing/2014/main" id="{F4487E11-3E2B-CDCC-CDB0-FF7976F73218}"/>
                </a:ext>
              </a:extLst>
            </p:cNvPr>
            <p:cNvGrpSpPr/>
            <p:nvPr/>
          </p:nvGrpSpPr>
          <p:grpSpPr>
            <a:xfrm>
              <a:off x="5117517" y="2825791"/>
              <a:ext cx="112147" cy="533663"/>
              <a:chOff x="5240383" y="2669356"/>
              <a:chExt cx="112147" cy="533663"/>
            </a:xfrm>
          </p:grpSpPr>
          <p:sp>
            <p:nvSpPr>
              <p:cNvPr id="151" name="正方形/長方形 150">
                <a:extLst>
                  <a:ext uri="{FF2B5EF4-FFF2-40B4-BE49-F238E27FC236}">
                    <a16:creationId xmlns:a16="http://schemas.microsoft.com/office/drawing/2014/main" id="{975A4E50-1025-351E-2E24-08FB36FA13B6}"/>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151">
                <a:extLst>
                  <a:ext uri="{FF2B5EF4-FFF2-40B4-BE49-F238E27FC236}">
                    <a16:creationId xmlns:a16="http://schemas.microsoft.com/office/drawing/2014/main" id="{AC908A66-2FFB-6876-4272-9FC6949C6944}"/>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18" name="グループ化 117">
              <a:extLst>
                <a:ext uri="{FF2B5EF4-FFF2-40B4-BE49-F238E27FC236}">
                  <a16:creationId xmlns:a16="http://schemas.microsoft.com/office/drawing/2014/main" id="{2AD4BC60-233F-953D-5028-53DA6C0AF727}"/>
                </a:ext>
              </a:extLst>
            </p:cNvPr>
            <p:cNvGrpSpPr/>
            <p:nvPr/>
          </p:nvGrpSpPr>
          <p:grpSpPr>
            <a:xfrm rot="5400000">
              <a:off x="5424048" y="2558959"/>
              <a:ext cx="112147" cy="533663"/>
              <a:chOff x="5240383" y="2669356"/>
              <a:chExt cx="112147" cy="533663"/>
            </a:xfrm>
          </p:grpSpPr>
          <p:sp>
            <p:nvSpPr>
              <p:cNvPr id="149" name="正方形/長方形 148">
                <a:extLst>
                  <a:ext uri="{FF2B5EF4-FFF2-40B4-BE49-F238E27FC236}">
                    <a16:creationId xmlns:a16="http://schemas.microsoft.com/office/drawing/2014/main" id="{5DF4C239-1F36-4F69-2EC5-DB5DE4B26E64}"/>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楕円 149">
                <a:extLst>
                  <a:ext uri="{FF2B5EF4-FFF2-40B4-BE49-F238E27FC236}">
                    <a16:creationId xmlns:a16="http://schemas.microsoft.com/office/drawing/2014/main" id="{CCD1C00D-B79B-E6B1-B3ED-40FDB9921C0D}"/>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19" name="グループ化 118">
              <a:extLst>
                <a:ext uri="{FF2B5EF4-FFF2-40B4-BE49-F238E27FC236}">
                  <a16:creationId xmlns:a16="http://schemas.microsoft.com/office/drawing/2014/main" id="{D6546476-2C7E-ABA8-EC31-7BDE9047ACFF}"/>
                </a:ext>
              </a:extLst>
            </p:cNvPr>
            <p:cNvGrpSpPr/>
            <p:nvPr/>
          </p:nvGrpSpPr>
          <p:grpSpPr>
            <a:xfrm rot="5400000">
              <a:off x="5412448" y="3130687"/>
              <a:ext cx="112147" cy="533663"/>
              <a:chOff x="5240383" y="2669356"/>
              <a:chExt cx="112147" cy="533663"/>
            </a:xfrm>
          </p:grpSpPr>
          <p:sp>
            <p:nvSpPr>
              <p:cNvPr id="147" name="正方形/長方形 146">
                <a:extLst>
                  <a:ext uri="{FF2B5EF4-FFF2-40B4-BE49-F238E27FC236}">
                    <a16:creationId xmlns:a16="http://schemas.microsoft.com/office/drawing/2014/main" id="{1E521742-5143-9589-BE23-7D457ADBCC62}"/>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AE276BD9-8900-C3C7-EEF9-CD644EA380CE}"/>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0" name="グループ化 119">
              <a:extLst>
                <a:ext uri="{FF2B5EF4-FFF2-40B4-BE49-F238E27FC236}">
                  <a16:creationId xmlns:a16="http://schemas.microsoft.com/office/drawing/2014/main" id="{E17F204F-5DF3-2D9F-8B58-0F57684B4A7B}"/>
                </a:ext>
              </a:extLst>
            </p:cNvPr>
            <p:cNvGrpSpPr/>
            <p:nvPr/>
          </p:nvGrpSpPr>
          <p:grpSpPr>
            <a:xfrm>
              <a:off x="5688203" y="2839134"/>
              <a:ext cx="112147" cy="533663"/>
              <a:chOff x="5240383" y="2669356"/>
              <a:chExt cx="112147" cy="533663"/>
            </a:xfrm>
          </p:grpSpPr>
          <p:sp>
            <p:nvSpPr>
              <p:cNvPr id="145" name="正方形/長方形 144">
                <a:extLst>
                  <a:ext uri="{FF2B5EF4-FFF2-40B4-BE49-F238E27FC236}">
                    <a16:creationId xmlns:a16="http://schemas.microsoft.com/office/drawing/2014/main" id="{576A40DD-B0E4-3C66-366A-7B7B810B100D}"/>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楕円 145">
                <a:extLst>
                  <a:ext uri="{FF2B5EF4-FFF2-40B4-BE49-F238E27FC236}">
                    <a16:creationId xmlns:a16="http://schemas.microsoft.com/office/drawing/2014/main" id="{83DC9898-5990-F5CB-332E-460D0BC6CB53}"/>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1" name="グループ化 120">
              <a:extLst>
                <a:ext uri="{FF2B5EF4-FFF2-40B4-BE49-F238E27FC236}">
                  <a16:creationId xmlns:a16="http://schemas.microsoft.com/office/drawing/2014/main" id="{A4A5CDF6-8092-5041-B098-597C5D51E84C}"/>
                </a:ext>
              </a:extLst>
            </p:cNvPr>
            <p:cNvGrpSpPr/>
            <p:nvPr/>
          </p:nvGrpSpPr>
          <p:grpSpPr>
            <a:xfrm rot="5400000">
              <a:off x="5980177" y="2564412"/>
              <a:ext cx="112147" cy="533663"/>
              <a:chOff x="5240383" y="2669356"/>
              <a:chExt cx="112147" cy="533663"/>
            </a:xfrm>
          </p:grpSpPr>
          <p:sp>
            <p:nvSpPr>
              <p:cNvPr id="143" name="正方形/長方形 142">
                <a:extLst>
                  <a:ext uri="{FF2B5EF4-FFF2-40B4-BE49-F238E27FC236}">
                    <a16:creationId xmlns:a16="http://schemas.microsoft.com/office/drawing/2014/main" id="{DBB2E502-1CDE-6ABB-2615-D640FDDCF924}"/>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a:extLst>
                  <a:ext uri="{FF2B5EF4-FFF2-40B4-BE49-F238E27FC236}">
                    <a16:creationId xmlns:a16="http://schemas.microsoft.com/office/drawing/2014/main" id="{F60213E0-3D89-CF7A-F387-C00179138A32}"/>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2" name="グループ化 121">
              <a:extLst>
                <a:ext uri="{FF2B5EF4-FFF2-40B4-BE49-F238E27FC236}">
                  <a16:creationId xmlns:a16="http://schemas.microsoft.com/office/drawing/2014/main" id="{AE30FB67-A270-1DD7-7678-7768BD029A09}"/>
                </a:ext>
              </a:extLst>
            </p:cNvPr>
            <p:cNvGrpSpPr/>
            <p:nvPr/>
          </p:nvGrpSpPr>
          <p:grpSpPr>
            <a:xfrm rot="5400000">
              <a:off x="5968577" y="3136140"/>
              <a:ext cx="112147" cy="533663"/>
              <a:chOff x="5240383" y="2669356"/>
              <a:chExt cx="112147" cy="533663"/>
            </a:xfrm>
          </p:grpSpPr>
          <p:sp>
            <p:nvSpPr>
              <p:cNvPr id="141" name="正方形/長方形 140">
                <a:extLst>
                  <a:ext uri="{FF2B5EF4-FFF2-40B4-BE49-F238E27FC236}">
                    <a16:creationId xmlns:a16="http://schemas.microsoft.com/office/drawing/2014/main" id="{38867AE1-E890-3ED8-91A4-7987D8582614}"/>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楕円 141">
                <a:extLst>
                  <a:ext uri="{FF2B5EF4-FFF2-40B4-BE49-F238E27FC236}">
                    <a16:creationId xmlns:a16="http://schemas.microsoft.com/office/drawing/2014/main" id="{E6BCC510-828F-2A5E-214F-380A664896CB}"/>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3" name="グループ化 122">
              <a:extLst>
                <a:ext uri="{FF2B5EF4-FFF2-40B4-BE49-F238E27FC236}">
                  <a16:creationId xmlns:a16="http://schemas.microsoft.com/office/drawing/2014/main" id="{7384D065-69E9-033E-1399-185A49DDFA95}"/>
                </a:ext>
              </a:extLst>
            </p:cNvPr>
            <p:cNvGrpSpPr/>
            <p:nvPr/>
          </p:nvGrpSpPr>
          <p:grpSpPr>
            <a:xfrm>
              <a:off x="6244332" y="2844587"/>
              <a:ext cx="112147" cy="533663"/>
              <a:chOff x="5240383" y="2669356"/>
              <a:chExt cx="112147" cy="533663"/>
            </a:xfrm>
          </p:grpSpPr>
          <p:sp>
            <p:nvSpPr>
              <p:cNvPr id="139" name="正方形/長方形 138">
                <a:extLst>
                  <a:ext uri="{FF2B5EF4-FFF2-40B4-BE49-F238E27FC236}">
                    <a16:creationId xmlns:a16="http://schemas.microsoft.com/office/drawing/2014/main" id="{282C0E21-4A6B-2465-BBA6-42F8ED7D4704}"/>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楕円 139">
                <a:extLst>
                  <a:ext uri="{FF2B5EF4-FFF2-40B4-BE49-F238E27FC236}">
                    <a16:creationId xmlns:a16="http://schemas.microsoft.com/office/drawing/2014/main" id="{8B0E5C7B-106E-D6D0-6D2A-279651671317}"/>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5" name="グループ化 124">
              <a:extLst>
                <a:ext uri="{FF2B5EF4-FFF2-40B4-BE49-F238E27FC236}">
                  <a16:creationId xmlns:a16="http://schemas.microsoft.com/office/drawing/2014/main" id="{07E51236-6F2F-3DB8-C189-471F8478DD62}"/>
                </a:ext>
              </a:extLst>
            </p:cNvPr>
            <p:cNvGrpSpPr/>
            <p:nvPr/>
          </p:nvGrpSpPr>
          <p:grpSpPr>
            <a:xfrm rot="5400000">
              <a:off x="6535534" y="2563034"/>
              <a:ext cx="112147" cy="533663"/>
              <a:chOff x="5240383" y="2669356"/>
              <a:chExt cx="112147" cy="533663"/>
            </a:xfrm>
          </p:grpSpPr>
          <p:sp>
            <p:nvSpPr>
              <p:cNvPr id="137" name="正方形/長方形 136">
                <a:extLst>
                  <a:ext uri="{FF2B5EF4-FFF2-40B4-BE49-F238E27FC236}">
                    <a16:creationId xmlns:a16="http://schemas.microsoft.com/office/drawing/2014/main" id="{F435499C-561F-5DA7-D85E-C6F563123649}"/>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84A95622-D268-DF6C-99BA-26E0799B3C83}"/>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7" name="グループ化 126">
              <a:extLst>
                <a:ext uri="{FF2B5EF4-FFF2-40B4-BE49-F238E27FC236}">
                  <a16:creationId xmlns:a16="http://schemas.microsoft.com/office/drawing/2014/main" id="{D6C09AE9-1BB7-D7AD-8974-60D6F0FE3AF5}"/>
                </a:ext>
              </a:extLst>
            </p:cNvPr>
            <p:cNvGrpSpPr/>
            <p:nvPr/>
          </p:nvGrpSpPr>
          <p:grpSpPr>
            <a:xfrm rot="5400000">
              <a:off x="6523934" y="3134762"/>
              <a:ext cx="112147" cy="533663"/>
              <a:chOff x="5240383" y="2669356"/>
              <a:chExt cx="112147" cy="533663"/>
            </a:xfrm>
          </p:grpSpPr>
          <p:sp>
            <p:nvSpPr>
              <p:cNvPr id="135" name="正方形/長方形 134">
                <a:extLst>
                  <a:ext uri="{FF2B5EF4-FFF2-40B4-BE49-F238E27FC236}">
                    <a16:creationId xmlns:a16="http://schemas.microsoft.com/office/drawing/2014/main" id="{6D9C55A6-3119-7568-3DC1-43FFD8A0ACE7}"/>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楕円 135">
                <a:extLst>
                  <a:ext uri="{FF2B5EF4-FFF2-40B4-BE49-F238E27FC236}">
                    <a16:creationId xmlns:a16="http://schemas.microsoft.com/office/drawing/2014/main" id="{CA0FF9AC-8157-4164-3B3C-561EACEA4320}"/>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nvGrpSpPr>
            <p:cNvPr id="128" name="グループ化 127">
              <a:extLst>
                <a:ext uri="{FF2B5EF4-FFF2-40B4-BE49-F238E27FC236}">
                  <a16:creationId xmlns:a16="http://schemas.microsoft.com/office/drawing/2014/main" id="{3D145094-2164-347D-94C2-0BE36FBBB7DC}"/>
                </a:ext>
              </a:extLst>
            </p:cNvPr>
            <p:cNvGrpSpPr/>
            <p:nvPr/>
          </p:nvGrpSpPr>
          <p:grpSpPr>
            <a:xfrm>
              <a:off x="6805752" y="2846788"/>
              <a:ext cx="112147" cy="533663"/>
              <a:chOff x="5240383" y="2669356"/>
              <a:chExt cx="112147" cy="533663"/>
            </a:xfrm>
          </p:grpSpPr>
          <p:sp>
            <p:nvSpPr>
              <p:cNvPr id="133" name="正方形/長方形 132">
                <a:extLst>
                  <a:ext uri="{FF2B5EF4-FFF2-40B4-BE49-F238E27FC236}">
                    <a16:creationId xmlns:a16="http://schemas.microsoft.com/office/drawing/2014/main" id="{C8915916-5F31-DCCD-DA5A-1A9AF7EAEF73}"/>
                  </a:ext>
                </a:extLst>
              </p:cNvPr>
              <p:cNvSpPr/>
              <p:nvPr/>
            </p:nvSpPr>
            <p:spPr>
              <a:xfrm>
                <a:off x="5271735" y="2788766"/>
                <a:ext cx="45719" cy="4142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a:extLst>
                  <a:ext uri="{FF2B5EF4-FFF2-40B4-BE49-F238E27FC236}">
                    <a16:creationId xmlns:a16="http://schemas.microsoft.com/office/drawing/2014/main" id="{DEF51577-64E0-9015-4C1F-6D667BEC2A38}"/>
                  </a:ext>
                </a:extLst>
              </p:cNvPr>
              <p:cNvSpPr/>
              <p:nvPr/>
            </p:nvSpPr>
            <p:spPr>
              <a:xfrm>
                <a:off x="5240383" y="2669356"/>
                <a:ext cx="112147" cy="15767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grpSp>
      </p:grpSp>
      <p:pic>
        <p:nvPicPr>
          <p:cNvPr id="153" name="グラフィックス 152" descr="的中 枠線">
            <a:extLst>
              <a:ext uri="{FF2B5EF4-FFF2-40B4-BE49-F238E27FC236}">
                <a16:creationId xmlns:a16="http://schemas.microsoft.com/office/drawing/2014/main" id="{804CC579-521B-99FB-0651-2804971DE1B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3978" y="2689679"/>
            <a:ext cx="1260000" cy="1260000"/>
          </a:xfrm>
          <a:prstGeom prst="rect">
            <a:avLst/>
          </a:prstGeom>
        </p:spPr>
      </p:pic>
      <p:grpSp>
        <p:nvGrpSpPr>
          <p:cNvPr id="154" name="グループ化 153">
            <a:extLst>
              <a:ext uri="{FF2B5EF4-FFF2-40B4-BE49-F238E27FC236}">
                <a16:creationId xmlns:a16="http://schemas.microsoft.com/office/drawing/2014/main" id="{A2AFDD63-78D6-C2F4-F4C6-CF0F83A4B14C}"/>
              </a:ext>
            </a:extLst>
          </p:cNvPr>
          <p:cNvGrpSpPr/>
          <p:nvPr/>
        </p:nvGrpSpPr>
        <p:grpSpPr>
          <a:xfrm>
            <a:off x="10298835" y="2911773"/>
            <a:ext cx="1355367" cy="860201"/>
            <a:chOff x="5301306" y="5270575"/>
            <a:chExt cx="1557134" cy="958645"/>
          </a:xfrm>
        </p:grpSpPr>
        <p:sp>
          <p:nvSpPr>
            <p:cNvPr id="155" name="二等辺三角形 154">
              <a:extLst>
                <a:ext uri="{FF2B5EF4-FFF2-40B4-BE49-F238E27FC236}">
                  <a16:creationId xmlns:a16="http://schemas.microsoft.com/office/drawing/2014/main" id="{04187F09-D5BE-B6DF-C68D-C6E5972DE3F1}"/>
                </a:ext>
              </a:extLst>
            </p:cNvPr>
            <p:cNvSpPr/>
            <p:nvPr/>
          </p:nvSpPr>
          <p:spPr>
            <a:xfrm>
              <a:off x="5301306" y="5293220"/>
              <a:ext cx="1145305" cy="936000"/>
            </a:xfrm>
            <a:prstGeom prst="triangle">
              <a:avLst>
                <a:gd name="adj" fmla="val 29430"/>
              </a:avLst>
            </a:pr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156" name="直線コネクタ 155">
              <a:extLst>
                <a:ext uri="{FF2B5EF4-FFF2-40B4-BE49-F238E27FC236}">
                  <a16:creationId xmlns:a16="http://schemas.microsoft.com/office/drawing/2014/main" id="{C1FE7C13-EE94-B24B-15FA-64D81EEEE7F9}"/>
                </a:ext>
              </a:extLst>
            </p:cNvPr>
            <p:cNvCxnSpPr>
              <a:cxnSpLocks/>
            </p:cNvCxnSpPr>
            <p:nvPr/>
          </p:nvCxnSpPr>
          <p:spPr>
            <a:xfrm flipV="1">
              <a:off x="5716347" y="5270575"/>
              <a:ext cx="1142093" cy="711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2B4CD9A0-63D3-5779-26F1-E2BDF428FD12}"/>
                </a:ext>
              </a:extLst>
            </p:cNvPr>
            <p:cNvCxnSpPr>
              <a:cxnSpLocks/>
              <a:endCxn id="155" idx="4"/>
            </p:cNvCxnSpPr>
            <p:nvPr/>
          </p:nvCxnSpPr>
          <p:spPr>
            <a:xfrm flipH="1">
              <a:off x="6446611" y="5271513"/>
              <a:ext cx="390493" cy="957707"/>
            </a:xfrm>
            <a:prstGeom prst="line">
              <a:avLst/>
            </a:prstGeom>
            <a:noFill/>
            <a:ln w="25400" cap="flat" cmpd="sng" algn="ctr">
              <a:solidFill>
                <a:schemeClr val="tx1"/>
              </a:solidFill>
              <a:prstDash val="dash"/>
              <a:miter lim="800000"/>
            </a:ln>
            <a:effectLst/>
          </p:spPr>
        </p:cxnSp>
      </p:grpSp>
      <p:sp>
        <p:nvSpPr>
          <p:cNvPr id="158" name="正方形/長方形 157">
            <a:extLst>
              <a:ext uri="{FF2B5EF4-FFF2-40B4-BE49-F238E27FC236}">
                <a16:creationId xmlns:a16="http://schemas.microsoft.com/office/drawing/2014/main" id="{DCA06DE6-2FF6-EB86-9B18-BE92DA90262E}"/>
              </a:ext>
            </a:extLst>
          </p:cNvPr>
          <p:cNvSpPr/>
          <p:nvPr/>
        </p:nvSpPr>
        <p:spPr>
          <a:xfrm>
            <a:off x="2497417" y="1587961"/>
            <a:ext cx="4752000" cy="4788000"/>
          </a:xfrm>
          <a:prstGeom prst="rect">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正方形/長方形 158">
            <a:extLst>
              <a:ext uri="{FF2B5EF4-FFF2-40B4-BE49-F238E27FC236}">
                <a16:creationId xmlns:a16="http://schemas.microsoft.com/office/drawing/2014/main" id="{7CEEDCA6-B77A-F680-DF25-7405AA984FF5}"/>
              </a:ext>
            </a:extLst>
          </p:cNvPr>
          <p:cNvSpPr/>
          <p:nvPr/>
        </p:nvSpPr>
        <p:spPr>
          <a:xfrm>
            <a:off x="131546" y="1586676"/>
            <a:ext cx="2268000" cy="478800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a:extLst>
              <a:ext uri="{FF2B5EF4-FFF2-40B4-BE49-F238E27FC236}">
                <a16:creationId xmlns:a16="http://schemas.microsoft.com/office/drawing/2014/main" id="{F98F9289-E5B3-68AE-1C6B-5EBAEA571FDB}"/>
              </a:ext>
            </a:extLst>
          </p:cNvPr>
          <p:cNvSpPr/>
          <p:nvPr/>
        </p:nvSpPr>
        <p:spPr>
          <a:xfrm>
            <a:off x="7384395" y="1591524"/>
            <a:ext cx="4716000" cy="4788000"/>
          </a:xfrm>
          <a:prstGeom prst="rect">
            <a:avLst/>
          </a:prstGeom>
          <a:noFill/>
          <a:ln w="635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Google Shape;192;p2">
            <a:extLst>
              <a:ext uri="{FF2B5EF4-FFF2-40B4-BE49-F238E27FC236}">
                <a16:creationId xmlns:a16="http://schemas.microsoft.com/office/drawing/2014/main" id="{78F10E64-53AB-341E-0D38-D60503DF45B3}"/>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Tree>
    <p:custDataLst>
      <p:tags r:id="rId1"/>
    </p:custDataLst>
    <p:extLst>
      <p:ext uri="{BB962C8B-B14F-4D97-AF65-F5344CB8AC3E}">
        <p14:creationId xmlns:p14="http://schemas.microsoft.com/office/powerpoint/2010/main" val="30528051"/>
      </p:ext>
    </p:extLst>
  </p:cSld>
  <p:clrMapOvr>
    <a:masterClrMapping/>
  </p:clrMapOvr>
  <mc:AlternateContent xmlns:mc="http://schemas.openxmlformats.org/markup-compatibility/2006" xmlns:p159="http://schemas.microsoft.com/office/powerpoint/2015/09/main">
    <mc:Choice Requires="p159">
      <p:transition spd="slow" advTm="43702">
        <p159:morph option="byObject"/>
      </p:transition>
    </mc:Choice>
    <mc:Fallback xmlns="">
      <p:transition spd="slow" advTm="4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500"/>
                                        <p:tgtEl>
                                          <p:spTgt spid="116"/>
                                        </p:tgtEl>
                                      </p:cBhvr>
                                    </p:animEffect>
                                  </p:childTnLst>
                                </p:cTn>
                              </p:par>
                              <p:par>
                                <p:cTn id="17" presetID="10" presetClass="entr" presetSubtype="0"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par>
                                <p:cTn id="32" presetID="10" presetClass="entr" presetSubtype="0"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92;p2">
            <a:extLst>
              <a:ext uri="{FF2B5EF4-FFF2-40B4-BE49-F238E27FC236}">
                <a16:creationId xmlns:a16="http://schemas.microsoft.com/office/drawing/2014/main" id="{A6586606-E81E-EE89-7557-95A69E153259}"/>
              </a:ext>
            </a:extLst>
          </p:cNvPr>
          <p:cNvSpPr txBox="1"/>
          <p:nvPr/>
        </p:nvSpPr>
        <p:spPr>
          <a:xfrm>
            <a:off x="356650" y="964324"/>
            <a:ext cx="9687236"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見方・考え方を働かせるための発問の工夫</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4" name="四角形: 角を丸くする 3">
            <a:extLst>
              <a:ext uri="{FF2B5EF4-FFF2-40B4-BE49-F238E27FC236}">
                <a16:creationId xmlns:a16="http://schemas.microsoft.com/office/drawing/2014/main" id="{A2390FE4-652B-607D-A300-DDE49C5CE466}"/>
              </a:ext>
            </a:extLst>
          </p:cNvPr>
          <p:cNvSpPr/>
          <p:nvPr/>
        </p:nvSpPr>
        <p:spPr>
          <a:xfrm>
            <a:off x="6340080" y="3641722"/>
            <a:ext cx="5760000" cy="2772000"/>
          </a:xfrm>
          <a:prstGeom prst="round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D6C8795B-C553-CFEC-86E3-C1506DC15D9C}"/>
              </a:ext>
            </a:extLst>
          </p:cNvPr>
          <p:cNvSpPr/>
          <p:nvPr/>
        </p:nvSpPr>
        <p:spPr>
          <a:xfrm>
            <a:off x="6565408" y="3736280"/>
            <a:ext cx="1296362"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78C0C066-C37E-1C8D-1E72-1A7D05642795}"/>
              </a:ext>
            </a:extLst>
          </p:cNvPr>
          <p:cNvSpPr/>
          <p:nvPr/>
        </p:nvSpPr>
        <p:spPr>
          <a:xfrm>
            <a:off x="109683" y="3670739"/>
            <a:ext cx="5760000" cy="2772000"/>
          </a:xfrm>
          <a:prstGeom prst="round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75742F7D-AD21-C485-59EE-20BF419E1693}"/>
              </a:ext>
            </a:extLst>
          </p:cNvPr>
          <p:cNvSpPr/>
          <p:nvPr/>
        </p:nvSpPr>
        <p:spPr>
          <a:xfrm>
            <a:off x="165758" y="1650547"/>
            <a:ext cx="11840803" cy="1539069"/>
          </a:xfrm>
          <a:prstGeom prst="roundRect">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92AB4560-2D0F-BF63-6305-4132796BAF4A}"/>
              </a:ext>
            </a:extLst>
          </p:cNvPr>
          <p:cNvSpPr/>
          <p:nvPr/>
        </p:nvSpPr>
        <p:spPr>
          <a:xfrm>
            <a:off x="207609" y="4033190"/>
            <a:ext cx="216726" cy="248209"/>
          </a:xfrm>
          <a:prstGeom prst="rect">
            <a:avLst/>
          </a:prstGeom>
        </p:spPr>
        <p:txBody>
          <a:bodyPr wrap="none">
            <a:spAutoFit/>
          </a:bodyPr>
          <a:lstStyle/>
          <a:p>
            <a:r>
              <a:rPr lang="ja-JP" altLang="en-US" sz="1013" dirty="0"/>
              <a:t> </a:t>
            </a:r>
          </a:p>
        </p:txBody>
      </p:sp>
      <p:sp>
        <p:nvSpPr>
          <p:cNvPr id="14" name="テキスト ボックス 13">
            <a:extLst>
              <a:ext uri="{FF2B5EF4-FFF2-40B4-BE49-F238E27FC236}">
                <a16:creationId xmlns:a16="http://schemas.microsoft.com/office/drawing/2014/main" id="{AA4AC703-7F11-9D5B-A8D3-FAADDFBF5D18}"/>
              </a:ext>
            </a:extLst>
          </p:cNvPr>
          <p:cNvSpPr txBox="1"/>
          <p:nvPr/>
        </p:nvSpPr>
        <p:spPr>
          <a:xfrm>
            <a:off x="54263" y="1682610"/>
            <a:ext cx="11990397" cy="1570110"/>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　</a:t>
            </a:r>
            <a:r>
              <a:rPr kumimoji="1" lang="ja-JP" altLang="en-US" sz="3200" dirty="0">
                <a:latin typeface="UD デジタル 教科書体 NK-B" panose="02020700000000000000" pitchFamily="18" charset="-128"/>
                <a:ea typeface="UD デジタル 教科書体 NK-B" panose="02020700000000000000" pitchFamily="18" charset="-128"/>
              </a:rPr>
              <a:t>発問の目的</a:t>
            </a:r>
            <a:endParaRPr kumimoji="1" lang="en-US" altLang="ja-JP" sz="3200"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sz="3200" dirty="0">
                <a:latin typeface="UD デジタル 教科書体 NK-B" panose="02020700000000000000" pitchFamily="18" charset="-128"/>
                <a:ea typeface="UD デジタル 教科書体 NK-B" panose="02020700000000000000" pitchFamily="18" charset="-128"/>
              </a:rPr>
              <a:t>　児童生徒の思考の流れを　</a:t>
            </a:r>
            <a:r>
              <a:rPr kumimoji="1" lang="ja-JP" altLang="en-US" sz="4400" u="sng" dirty="0">
                <a:solidFill>
                  <a:srgbClr val="FF0000"/>
                </a:solidFill>
                <a:latin typeface="UD デジタル 教科書体 NK-B" panose="02020700000000000000" pitchFamily="18" charset="-128"/>
                <a:ea typeface="UD デジタル 教科書体 NK-B" panose="02020700000000000000" pitchFamily="18" charset="-128"/>
              </a:rPr>
              <a:t>焦点化・拡散・深化 </a:t>
            </a:r>
            <a:r>
              <a:rPr kumimoji="1" lang="ja-JP" altLang="en-US" sz="3200" dirty="0">
                <a:latin typeface="UD デジタル 教科書体 NK-B" panose="02020700000000000000" pitchFamily="18" charset="-128"/>
                <a:ea typeface="UD デジタル 教科書体 NK-B" panose="02020700000000000000" pitchFamily="18" charset="-128"/>
              </a:rPr>
              <a:t>する　</a:t>
            </a:r>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21" name="正方形/長方形 20">
            <a:extLst>
              <a:ext uri="{FF2B5EF4-FFF2-40B4-BE49-F238E27FC236}">
                <a16:creationId xmlns:a16="http://schemas.microsoft.com/office/drawing/2014/main" id="{6AB153C9-0B7B-DD7E-7E6F-4BA3A89B4A46}"/>
              </a:ext>
            </a:extLst>
          </p:cNvPr>
          <p:cNvSpPr/>
          <p:nvPr/>
        </p:nvSpPr>
        <p:spPr>
          <a:xfrm>
            <a:off x="335011" y="1734435"/>
            <a:ext cx="2139997"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7254119-6B9A-340C-0D3F-612C651A8588}"/>
              </a:ext>
            </a:extLst>
          </p:cNvPr>
          <p:cNvSpPr txBox="1"/>
          <p:nvPr/>
        </p:nvSpPr>
        <p:spPr>
          <a:xfrm>
            <a:off x="273522" y="3771376"/>
            <a:ext cx="5646362" cy="2392963"/>
          </a:xfrm>
          <a:prstGeom prst="rect">
            <a:avLst/>
          </a:prstGeom>
          <a:noFill/>
          <a:ln>
            <a:noFill/>
          </a:ln>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手段①</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105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How</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What</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rPr>
              <a:t>Why</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 </a:t>
            </a:r>
            <a:endPar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300" dirty="0">
                <a:latin typeface="UD デジタル 教科書体 NK-B" panose="02020700000000000000" pitchFamily="18" charset="-128"/>
                <a:ea typeface="UD デジタル 教科書体 NK-B" panose="02020700000000000000" pitchFamily="18" charset="-128"/>
              </a:rPr>
              <a:t>　　　　　　　　</a:t>
            </a:r>
            <a:endParaRPr kumimoji="1" lang="en-US" altLang="ja-JP" sz="3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　　を意味する言葉を用いることで、</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方法、事実、理由</a:t>
            </a:r>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を問う</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A8FD8F58-9ADE-B006-FBCD-21D4BF10EDE6}"/>
              </a:ext>
            </a:extLst>
          </p:cNvPr>
          <p:cNvSpPr/>
          <p:nvPr/>
        </p:nvSpPr>
        <p:spPr>
          <a:xfrm>
            <a:off x="335011" y="3765297"/>
            <a:ext cx="1296362" cy="540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23A1EA2-754C-4F37-FD14-DC1195D2DA98}"/>
              </a:ext>
            </a:extLst>
          </p:cNvPr>
          <p:cNvSpPr txBox="1"/>
          <p:nvPr/>
        </p:nvSpPr>
        <p:spPr>
          <a:xfrm>
            <a:off x="6517928" y="3740768"/>
            <a:ext cx="5646362" cy="2046714"/>
          </a:xfrm>
          <a:prstGeom prst="rect">
            <a:avLst/>
          </a:prstGeom>
          <a:noFill/>
          <a:ln>
            <a:noFill/>
          </a:ln>
        </p:spPr>
        <p:txBody>
          <a:bodyPr wrap="square">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手段②</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900" u="sng" dirty="0">
              <a:solidFill>
                <a:srgbClr val="FF0000"/>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　児童生徒の発言・反応に対し、</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400" dirty="0">
              <a:latin typeface="UD デジタル 教科書体 NK-B" panose="02020700000000000000" pitchFamily="18" charset="-128"/>
              <a:ea typeface="UD デジタル 教科書体 NK-B" panose="02020700000000000000" pitchFamily="18" charset="-128"/>
            </a:endParaRPr>
          </a:p>
          <a:p>
            <a:r>
              <a:rPr kumimoji="1" lang="ja-JP" altLang="en-US" sz="32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問い返し</a:t>
            </a:r>
            <a:r>
              <a:rPr kumimoji="1"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をする</a:t>
            </a:r>
            <a:endParaRPr kumimoji="1" lang="en-US" altLang="ja-JP" sz="900" dirty="0">
              <a:latin typeface="UD デジタル 教科書体 NK-B" panose="02020700000000000000" pitchFamily="18" charset="-128"/>
              <a:ea typeface="UD デジタル 教科書体 NK-B" panose="02020700000000000000" pitchFamily="18" charset="-128"/>
            </a:endParaRPr>
          </a:p>
        </p:txBody>
      </p:sp>
      <p:sp>
        <p:nvSpPr>
          <p:cNvPr id="34" name="Rectangle 16">
            <a:extLst>
              <a:ext uri="{FF2B5EF4-FFF2-40B4-BE49-F238E27FC236}">
                <a16:creationId xmlns:a16="http://schemas.microsoft.com/office/drawing/2014/main" id="{EC05185B-37FC-8413-96AE-C978F357A85C}"/>
              </a:ext>
            </a:extLst>
          </p:cNvPr>
          <p:cNvSpPr>
            <a:spLocks noChangeArrowheads="1"/>
          </p:cNvSpPr>
          <p:nvPr/>
        </p:nvSpPr>
        <p:spPr bwMode="auto">
          <a:xfrm>
            <a:off x="1" y="3190718"/>
            <a:ext cx="1219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有田和正（</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1988</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社会科発問の定石化</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5" name="Rectangle 16">
            <a:extLst>
              <a:ext uri="{FF2B5EF4-FFF2-40B4-BE49-F238E27FC236}">
                <a16:creationId xmlns:a16="http://schemas.microsoft.com/office/drawing/2014/main" id="{69DF660A-CC4B-ECD3-06BF-7E2A3194232F}"/>
              </a:ext>
            </a:extLst>
          </p:cNvPr>
          <p:cNvSpPr>
            <a:spLocks noChangeArrowheads="1"/>
          </p:cNvSpPr>
          <p:nvPr/>
        </p:nvSpPr>
        <p:spPr bwMode="auto">
          <a:xfrm>
            <a:off x="-5194" y="6444769"/>
            <a:ext cx="1219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亀田崇仁・早勢裕明（</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2021</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数学的活動における子どもの考えを共有する方策に関する研究</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6" name="正方形/長方形 35">
            <a:extLst>
              <a:ext uri="{FF2B5EF4-FFF2-40B4-BE49-F238E27FC236}">
                <a16:creationId xmlns:a16="http://schemas.microsoft.com/office/drawing/2014/main" id="{12BEE36F-D2CC-2BB2-4385-6BEC1F623DD7}"/>
              </a:ext>
            </a:extLst>
          </p:cNvPr>
          <p:cNvSpPr/>
          <p:nvPr/>
        </p:nvSpPr>
        <p:spPr>
          <a:xfrm>
            <a:off x="9074915" y="4559197"/>
            <a:ext cx="216726" cy="248209"/>
          </a:xfrm>
          <a:prstGeom prst="rect">
            <a:avLst/>
          </a:prstGeom>
        </p:spPr>
        <p:txBody>
          <a:bodyPr wrap="none">
            <a:spAutoFit/>
          </a:bodyPr>
          <a:lstStyle/>
          <a:p>
            <a:r>
              <a:rPr lang="ja-JP" altLang="en-US" sz="1013" dirty="0"/>
              <a:t> </a:t>
            </a:r>
          </a:p>
        </p:txBody>
      </p:sp>
      <p:grpSp>
        <p:nvGrpSpPr>
          <p:cNvPr id="2" name="グループ化 1">
            <a:extLst>
              <a:ext uri="{FF2B5EF4-FFF2-40B4-BE49-F238E27FC236}">
                <a16:creationId xmlns:a16="http://schemas.microsoft.com/office/drawing/2014/main" id="{8FD0F501-8439-2B66-6E14-C0B93533BA20}"/>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20A1D241-8495-A9A2-E4F0-CAA43D02B004}"/>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F2BEE278-67EE-E3E1-0E86-DF1BE68F20E4}"/>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2" name="山形 7">
                <a:extLst>
                  <a:ext uri="{FF2B5EF4-FFF2-40B4-BE49-F238E27FC236}">
                    <a16:creationId xmlns:a16="http://schemas.microsoft.com/office/drawing/2014/main" id="{E2D4AA46-7B7B-97C9-A94A-C3B61EB7896F}"/>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4" name="山形 7">
                <a:extLst>
                  <a:ext uri="{FF2B5EF4-FFF2-40B4-BE49-F238E27FC236}">
                    <a16:creationId xmlns:a16="http://schemas.microsoft.com/office/drawing/2014/main" id="{14C7AA51-E869-B62A-3E51-1A988C78CEAB}"/>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9" name="山形 7">
              <a:extLst>
                <a:ext uri="{FF2B5EF4-FFF2-40B4-BE49-F238E27FC236}">
                  <a16:creationId xmlns:a16="http://schemas.microsoft.com/office/drawing/2014/main" id="{5432C73F-3127-5609-92A1-3A659D456AB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88317042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p:bldP spid="23" grpId="0"/>
      <p:bldP spid="28" grpId="0" animBg="1"/>
      <p:bldP spid="29"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56D4F446-EC1B-4C29-9397-57895835B127}"/>
              </a:ext>
            </a:extLst>
          </p:cNvPr>
          <p:cNvGrpSpPr/>
          <p:nvPr/>
        </p:nvGrpSpPr>
        <p:grpSpPr>
          <a:xfrm>
            <a:off x="476080" y="1662545"/>
            <a:ext cx="11310569" cy="5104707"/>
            <a:chOff x="-4916" y="46759"/>
            <a:chExt cx="5998681" cy="3846021"/>
          </a:xfrm>
        </p:grpSpPr>
        <p:sp>
          <p:nvSpPr>
            <p:cNvPr id="9" name="正方形/長方形 8">
              <a:extLst>
                <a:ext uri="{FF2B5EF4-FFF2-40B4-BE49-F238E27FC236}">
                  <a16:creationId xmlns:a16="http://schemas.microsoft.com/office/drawing/2014/main" id="{D0661AC8-4D67-379E-B8ED-A5ADA131B9A8}"/>
                </a:ext>
              </a:extLst>
            </p:cNvPr>
            <p:cNvSpPr/>
            <p:nvPr/>
          </p:nvSpPr>
          <p:spPr>
            <a:xfrm>
              <a:off x="-4916" y="46759"/>
              <a:ext cx="5994001" cy="3562350"/>
            </a:xfrm>
            <a:prstGeom prst="rect">
              <a:avLst/>
            </a:prstGeom>
            <a:solidFill>
              <a:schemeClr val="accent6">
                <a:lumMod val="5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正方形/長方形 9">
              <a:extLst>
                <a:ext uri="{FF2B5EF4-FFF2-40B4-BE49-F238E27FC236}">
                  <a16:creationId xmlns:a16="http://schemas.microsoft.com/office/drawing/2014/main" id="{130BE769-B615-5DC5-7C9C-4C30E1B3A4D2}"/>
                </a:ext>
              </a:extLst>
            </p:cNvPr>
            <p:cNvSpPr/>
            <p:nvPr/>
          </p:nvSpPr>
          <p:spPr>
            <a:xfrm>
              <a:off x="0" y="3572740"/>
              <a:ext cx="5993765" cy="320040"/>
            </a:xfrm>
            <a:prstGeom prst="rect">
              <a:avLst/>
            </a:prstGeom>
            <a:solidFill>
              <a:schemeClr val="bg1">
                <a:lumMod val="85000"/>
              </a:schemeClr>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四角形: 角を丸くする 10">
              <a:extLst>
                <a:ext uri="{FF2B5EF4-FFF2-40B4-BE49-F238E27FC236}">
                  <a16:creationId xmlns:a16="http://schemas.microsoft.com/office/drawing/2014/main" id="{6516C638-AF01-69A5-ED74-10165C4A6D7B}"/>
                </a:ext>
              </a:extLst>
            </p:cNvPr>
            <p:cNvSpPr/>
            <p:nvPr/>
          </p:nvSpPr>
          <p:spPr>
            <a:xfrm>
              <a:off x="5252604" y="3415400"/>
              <a:ext cx="512618" cy="138026"/>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a:extLst>
                <a:ext uri="{FF2B5EF4-FFF2-40B4-BE49-F238E27FC236}">
                  <a16:creationId xmlns:a16="http://schemas.microsoft.com/office/drawing/2014/main" id="{7B296AED-59FF-E211-4730-F01F8B83A5B8}"/>
                </a:ext>
              </a:extLst>
            </p:cNvPr>
            <p:cNvSpPr/>
            <p:nvPr/>
          </p:nvSpPr>
          <p:spPr>
            <a:xfrm>
              <a:off x="5252604" y="3355148"/>
              <a:ext cx="519546" cy="8312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正方形/長方形 19">
              <a:extLst>
                <a:ext uri="{FF2B5EF4-FFF2-40B4-BE49-F238E27FC236}">
                  <a16:creationId xmlns:a16="http://schemas.microsoft.com/office/drawing/2014/main" id="{5EB3E3F1-4E5B-18F5-9DF5-283390788112}"/>
                </a:ext>
              </a:extLst>
            </p:cNvPr>
            <p:cNvSpPr/>
            <p:nvPr/>
          </p:nvSpPr>
          <p:spPr>
            <a:xfrm>
              <a:off x="5453495" y="3348221"/>
              <a:ext cx="103909" cy="888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正方形/長方形 25">
              <a:extLst>
                <a:ext uri="{FF2B5EF4-FFF2-40B4-BE49-F238E27FC236}">
                  <a16:creationId xmlns:a16="http://schemas.microsoft.com/office/drawing/2014/main" id="{60D76648-0BA2-2DF7-5BCE-2FFC588A6B26}"/>
                </a:ext>
              </a:extLst>
            </p:cNvPr>
            <p:cNvSpPr/>
            <p:nvPr/>
          </p:nvSpPr>
          <p:spPr>
            <a:xfrm>
              <a:off x="4587586" y="3476468"/>
              <a:ext cx="396000" cy="7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6">
              <a:extLst>
                <a:ext uri="{FF2B5EF4-FFF2-40B4-BE49-F238E27FC236}">
                  <a16:creationId xmlns:a16="http://schemas.microsoft.com/office/drawing/2014/main" id="{D7DFC0C0-00B2-A3AD-3739-AB55D3A37057}"/>
                </a:ext>
              </a:extLst>
            </p:cNvPr>
            <p:cNvSpPr/>
            <p:nvPr/>
          </p:nvSpPr>
          <p:spPr>
            <a:xfrm>
              <a:off x="3922568" y="3476468"/>
              <a:ext cx="396000" cy="76200"/>
            </a:xfrm>
            <a:prstGeom prst="rect">
              <a:avLst/>
            </a:prstGeom>
            <a:solidFill>
              <a:srgbClr val="FFFF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正方形/長方形 27">
              <a:extLst>
                <a:ext uri="{FF2B5EF4-FFF2-40B4-BE49-F238E27FC236}">
                  <a16:creationId xmlns:a16="http://schemas.microsoft.com/office/drawing/2014/main" id="{6B1BC39A-10C2-7F0F-9015-E020AB902E85}"/>
                </a:ext>
              </a:extLst>
            </p:cNvPr>
            <p:cNvSpPr/>
            <p:nvPr/>
          </p:nvSpPr>
          <p:spPr>
            <a:xfrm>
              <a:off x="3250622" y="3477329"/>
              <a:ext cx="396000" cy="76200"/>
            </a:xfrm>
            <a:prstGeom prst="rect">
              <a:avLst/>
            </a:prstGeom>
            <a:solidFill>
              <a:srgbClr val="0070C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 name="正方形/長方形 1"/>
          <p:cNvSpPr/>
          <p:nvPr/>
        </p:nvSpPr>
        <p:spPr>
          <a:xfrm>
            <a:off x="6473655" y="3685905"/>
            <a:ext cx="216726" cy="248209"/>
          </a:xfrm>
          <a:prstGeom prst="rect">
            <a:avLst/>
          </a:prstGeom>
        </p:spPr>
        <p:txBody>
          <a:bodyPr wrap="none">
            <a:spAutoFit/>
          </a:bodyPr>
          <a:lstStyle/>
          <a:p>
            <a:r>
              <a:rPr lang="ja-JP" altLang="en-US" sz="1013" dirty="0"/>
              <a:t> </a:t>
            </a:r>
          </a:p>
        </p:txBody>
      </p:sp>
      <p:sp>
        <p:nvSpPr>
          <p:cNvPr id="16" name="正方形/長方形 15">
            <a:extLst>
              <a:ext uri="{FF2B5EF4-FFF2-40B4-BE49-F238E27FC236}">
                <a16:creationId xmlns:a16="http://schemas.microsoft.com/office/drawing/2014/main" id="{061D3EBE-970A-AFCB-6682-32F83F3FEB5A}"/>
              </a:ext>
            </a:extLst>
          </p:cNvPr>
          <p:cNvSpPr/>
          <p:nvPr/>
        </p:nvSpPr>
        <p:spPr>
          <a:xfrm>
            <a:off x="758741" y="1895369"/>
            <a:ext cx="162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41EC967-8BB1-5B91-682D-8E5322196029}"/>
              </a:ext>
            </a:extLst>
          </p:cNvPr>
          <p:cNvSpPr/>
          <p:nvPr/>
        </p:nvSpPr>
        <p:spPr>
          <a:xfrm>
            <a:off x="789822" y="3336188"/>
            <a:ext cx="108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C505527-ECD6-1CDE-15BB-1191D0E73FFB}"/>
              </a:ext>
            </a:extLst>
          </p:cNvPr>
          <p:cNvSpPr txBox="1"/>
          <p:nvPr/>
        </p:nvSpPr>
        <p:spPr>
          <a:xfrm>
            <a:off x="814802" y="1901560"/>
            <a:ext cx="1872000" cy="720000"/>
          </a:xfrm>
          <a:prstGeom prst="rect">
            <a:avLst/>
          </a:prstGeom>
          <a:noFill/>
          <a:ln>
            <a:noFill/>
          </a:ln>
        </p:spPr>
        <p:txBody>
          <a:bodyPr wrap="square">
            <a:sp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焦点化</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DE68F686-9E24-A942-7F85-F67733C7F089}"/>
              </a:ext>
            </a:extLst>
          </p:cNvPr>
          <p:cNvSpPr txBox="1"/>
          <p:nvPr/>
        </p:nvSpPr>
        <p:spPr>
          <a:xfrm>
            <a:off x="2492741" y="1847276"/>
            <a:ext cx="8598146" cy="4154984"/>
          </a:xfrm>
          <a:prstGeom prst="rect">
            <a:avLst/>
          </a:prstGeom>
          <a:noFill/>
          <a:ln>
            <a:noFill/>
          </a:ln>
        </p:spPr>
        <p:txBody>
          <a:bodyPr wrap="square">
            <a:spAutoFit/>
          </a:bodyPr>
          <a:lstStyle/>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「何が分かれば解けるかな？」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「どこが難しいのかな？」（問い返し）</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「どんな場面で活用できるかな？」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「どんな方法が考えられるかな？」</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4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「どうしてそう思ったの？」（問い返し）</a:t>
            </a:r>
            <a:endParaRPr kumimoji="1"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「もう少し詳しく説明すると？」（問い返し）</a:t>
            </a:r>
          </a:p>
        </p:txBody>
      </p:sp>
      <p:sp>
        <p:nvSpPr>
          <p:cNvPr id="8" name="テキスト ボックス 7">
            <a:extLst>
              <a:ext uri="{FF2B5EF4-FFF2-40B4-BE49-F238E27FC236}">
                <a16:creationId xmlns:a16="http://schemas.microsoft.com/office/drawing/2014/main" id="{352F6B39-18E7-FE14-0538-0454F06B965C}"/>
              </a:ext>
            </a:extLst>
          </p:cNvPr>
          <p:cNvSpPr txBox="1"/>
          <p:nvPr/>
        </p:nvSpPr>
        <p:spPr>
          <a:xfrm>
            <a:off x="561813" y="4744781"/>
            <a:ext cx="1562181" cy="646331"/>
          </a:xfrm>
          <a:prstGeom prst="rect">
            <a:avLst/>
          </a:prstGeom>
          <a:noFill/>
          <a:ln>
            <a:noFill/>
          </a:ln>
        </p:spPr>
        <p:txBody>
          <a:bodyPr wrap="square">
            <a:spAutoFit/>
          </a:bodyPr>
          <a:lstStyle/>
          <a:p>
            <a:pPr algn="ct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深化</a:t>
            </a:r>
          </a:p>
        </p:txBody>
      </p:sp>
      <p:sp>
        <p:nvSpPr>
          <p:cNvPr id="13" name="テキスト ボックス 12">
            <a:extLst>
              <a:ext uri="{FF2B5EF4-FFF2-40B4-BE49-F238E27FC236}">
                <a16:creationId xmlns:a16="http://schemas.microsoft.com/office/drawing/2014/main" id="{37C53E52-1416-1969-B856-72422E684A4B}"/>
              </a:ext>
            </a:extLst>
          </p:cNvPr>
          <p:cNvSpPr txBox="1"/>
          <p:nvPr/>
        </p:nvSpPr>
        <p:spPr>
          <a:xfrm>
            <a:off x="556158" y="3339509"/>
            <a:ext cx="1562181" cy="646331"/>
          </a:xfrm>
          <a:prstGeom prst="rect">
            <a:avLst/>
          </a:prstGeom>
          <a:noFill/>
          <a:ln>
            <a:noFill/>
          </a:ln>
        </p:spPr>
        <p:txBody>
          <a:bodyPr wrap="square">
            <a:spAutoFit/>
          </a:bodyPr>
          <a:lstStyle/>
          <a:p>
            <a:pPr algn="ctr"/>
            <a:r>
              <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拡散</a:t>
            </a:r>
          </a:p>
        </p:txBody>
      </p:sp>
      <p:sp>
        <p:nvSpPr>
          <p:cNvPr id="14" name="正方形/長方形 13">
            <a:extLst>
              <a:ext uri="{FF2B5EF4-FFF2-40B4-BE49-F238E27FC236}">
                <a16:creationId xmlns:a16="http://schemas.microsoft.com/office/drawing/2014/main" id="{7F6A4535-B0A8-9B14-1CD9-C46FF0B53B73}"/>
              </a:ext>
            </a:extLst>
          </p:cNvPr>
          <p:cNvSpPr/>
          <p:nvPr/>
        </p:nvSpPr>
        <p:spPr>
          <a:xfrm>
            <a:off x="789201" y="4752476"/>
            <a:ext cx="1080000" cy="5760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Google Shape;192;p2">
            <a:extLst>
              <a:ext uri="{FF2B5EF4-FFF2-40B4-BE49-F238E27FC236}">
                <a16:creationId xmlns:a16="http://schemas.microsoft.com/office/drawing/2014/main" id="{D03BE6A4-E366-EB51-8CB3-CBC25C34AA2D}"/>
              </a:ext>
            </a:extLst>
          </p:cNvPr>
          <p:cNvSpPr txBox="1"/>
          <p:nvPr/>
        </p:nvSpPr>
        <p:spPr>
          <a:xfrm>
            <a:off x="356650" y="964324"/>
            <a:ext cx="8278195"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発問の具体例</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4" name="グループ化 3">
            <a:extLst>
              <a:ext uri="{FF2B5EF4-FFF2-40B4-BE49-F238E27FC236}">
                <a16:creationId xmlns:a16="http://schemas.microsoft.com/office/drawing/2014/main" id="{4761B15B-F928-06C9-21DE-91A7F65C9313}"/>
              </a:ext>
            </a:extLst>
          </p:cNvPr>
          <p:cNvGrpSpPr/>
          <p:nvPr/>
        </p:nvGrpSpPr>
        <p:grpSpPr>
          <a:xfrm>
            <a:off x="67790" y="122584"/>
            <a:ext cx="11995837" cy="662335"/>
            <a:chOff x="212168" y="79617"/>
            <a:chExt cx="9504167" cy="662335"/>
          </a:xfrm>
        </p:grpSpPr>
        <p:grpSp>
          <p:nvGrpSpPr>
            <p:cNvPr id="6" name="グループ化 5">
              <a:extLst>
                <a:ext uri="{FF2B5EF4-FFF2-40B4-BE49-F238E27FC236}">
                  <a16:creationId xmlns:a16="http://schemas.microsoft.com/office/drawing/2014/main" id="{1D4F4B2A-1E74-B80F-DB5B-D297460DEDE6}"/>
                </a:ext>
              </a:extLst>
            </p:cNvPr>
            <p:cNvGrpSpPr/>
            <p:nvPr/>
          </p:nvGrpSpPr>
          <p:grpSpPr>
            <a:xfrm>
              <a:off x="212168" y="79617"/>
              <a:ext cx="9504167" cy="661967"/>
              <a:chOff x="254659" y="79617"/>
              <a:chExt cx="9440393" cy="661967"/>
            </a:xfrm>
          </p:grpSpPr>
          <p:sp>
            <p:nvSpPr>
              <p:cNvPr id="18" name="山形 7">
                <a:extLst>
                  <a:ext uri="{FF2B5EF4-FFF2-40B4-BE49-F238E27FC236}">
                    <a16:creationId xmlns:a16="http://schemas.microsoft.com/office/drawing/2014/main" id="{F4CCCB03-561B-0821-380F-0F29EF7A2FA3}"/>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9" name="山形 7">
                <a:extLst>
                  <a:ext uri="{FF2B5EF4-FFF2-40B4-BE49-F238E27FC236}">
                    <a16:creationId xmlns:a16="http://schemas.microsoft.com/office/drawing/2014/main" id="{0D8CCF4A-EB41-B32B-5BF8-493867A5E6FE}"/>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E03D6870-9F43-8D9A-F77E-51D73E043A2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7" name="山形 7">
              <a:extLst>
                <a:ext uri="{FF2B5EF4-FFF2-40B4-BE49-F238E27FC236}">
                  <a16:creationId xmlns:a16="http://schemas.microsoft.com/office/drawing/2014/main" id="{5D0457D1-3E34-275A-FB69-E5BF81A52614}"/>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28964075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F0B574F-892F-9F29-2E75-48DFA793BC8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75FDDF0-ED02-44EE-76F2-B1ACEB068DF5}"/>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a:extLst>
              <a:ext uri="{FF2B5EF4-FFF2-40B4-BE49-F238E27FC236}">
                <a16:creationId xmlns:a16="http://schemas.microsoft.com/office/drawing/2014/main" id="{D5D43753-8749-AC32-1235-8FA83A0516E6}"/>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34D07DD3-5127-A052-AF83-42887FD662D0}"/>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4" name="吹き出し: 角を丸めた四角形 3">
            <a:extLst>
              <a:ext uri="{FF2B5EF4-FFF2-40B4-BE49-F238E27FC236}">
                <a16:creationId xmlns:a16="http://schemas.microsoft.com/office/drawing/2014/main" id="{2C4E7817-B445-9FF7-69FE-1914CB74CB70}"/>
              </a:ext>
            </a:extLst>
          </p:cNvPr>
          <p:cNvSpPr/>
          <p:nvPr/>
        </p:nvSpPr>
        <p:spPr>
          <a:xfrm>
            <a:off x="5660020" y="1319266"/>
            <a:ext cx="6307088" cy="3060673"/>
          </a:xfrm>
          <a:prstGeom prst="wedgeRoundRectCallout">
            <a:avLst>
              <a:gd name="adj1" fmla="val -64186"/>
              <a:gd name="adj2" fmla="val 39936"/>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92;p2">
            <a:extLst>
              <a:ext uri="{FF2B5EF4-FFF2-40B4-BE49-F238E27FC236}">
                <a16:creationId xmlns:a16="http://schemas.microsoft.com/office/drawing/2014/main" id="{08D9FA5D-E526-7124-9E73-4B96E9EFE92A}"/>
              </a:ext>
            </a:extLst>
          </p:cNvPr>
          <p:cNvSpPr txBox="1"/>
          <p:nvPr/>
        </p:nvSpPr>
        <p:spPr>
          <a:xfrm>
            <a:off x="5924786" y="1161254"/>
            <a:ext cx="5598962" cy="3098902"/>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6600" dirty="0">
                <a:latin typeface="UD デジタル 教科書体 NK-R" panose="02020400000000000000" pitchFamily="18" charset="-128"/>
                <a:ea typeface="UD デジタル 教科書体 NK-R" panose="02020400000000000000" pitchFamily="18" charset="-128"/>
                <a:cs typeface="Calibri"/>
                <a:sym typeface="Calibri"/>
              </a:rPr>
              <a:t>ワークシートをご準備ください。</a:t>
            </a:r>
          </a:p>
        </p:txBody>
      </p:sp>
      <p:grpSp>
        <p:nvGrpSpPr>
          <p:cNvPr id="7" name="グループ化 6">
            <a:extLst>
              <a:ext uri="{FF2B5EF4-FFF2-40B4-BE49-F238E27FC236}">
                <a16:creationId xmlns:a16="http://schemas.microsoft.com/office/drawing/2014/main" id="{7EF1FA02-143A-19E5-BB0B-5B1772445B71}"/>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4D29B5E5-4B72-618A-B38B-8D4654AE35CF}"/>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716D8990-8924-8011-E08D-F3298BE94DB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6F75BFD9-738B-41E6-27DE-1C8EBEAF204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783243E9-5C5F-695B-1E85-05304C7835E7}"/>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EE7A7FF0-3FA7-7015-E0F0-45309B51F3E9}"/>
                </a:ext>
              </a:extLst>
            </p:cNvPr>
            <p:cNvSpPr/>
            <p:nvPr/>
          </p:nvSpPr>
          <p:spPr>
            <a:xfrm>
              <a:off x="2531837" y="83381"/>
              <a:ext cx="2573329"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pic>
        <p:nvPicPr>
          <p:cNvPr id="14" name="図 13">
            <a:extLst>
              <a:ext uri="{FF2B5EF4-FFF2-40B4-BE49-F238E27FC236}">
                <a16:creationId xmlns:a16="http://schemas.microsoft.com/office/drawing/2014/main" id="{D8E9F356-9E9A-FC8C-6A27-D5B98817E165}"/>
              </a:ext>
            </a:extLst>
          </p:cNvPr>
          <p:cNvPicPr>
            <a:picLocks noChangeAspect="1"/>
          </p:cNvPicPr>
          <p:nvPr/>
        </p:nvPicPr>
        <p:blipFill>
          <a:blip r:embed="rId3"/>
          <a:srcRect l="41687" t="13671" r="27197" b="8185"/>
          <a:stretch/>
        </p:blipFill>
        <p:spPr>
          <a:xfrm>
            <a:off x="416612" y="849656"/>
            <a:ext cx="4199865" cy="5932796"/>
          </a:xfrm>
          <a:prstGeom prst="rect">
            <a:avLst/>
          </a:prstGeom>
          <a:ln>
            <a:solidFill>
              <a:schemeClr val="tx1"/>
            </a:solidFill>
          </a:ln>
        </p:spPr>
      </p:pic>
    </p:spTree>
    <p:extLst>
      <p:ext uri="{BB962C8B-B14F-4D97-AF65-F5344CB8AC3E}">
        <p14:creationId xmlns:p14="http://schemas.microsoft.com/office/powerpoint/2010/main" val="192125779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
          <p:cNvSpPr txBox="1"/>
          <p:nvPr/>
        </p:nvSpPr>
        <p:spPr>
          <a:xfrm>
            <a:off x="786830" y="878272"/>
            <a:ext cx="10703237" cy="5591892"/>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まとめ</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教科の見方・考え方について、学習指導要領等を基にして　　　整理し、</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授業の中で意識して</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働かせる　　</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発問の工夫、課題設定、課題解決の仕方、振り返り、</a:t>
            </a:r>
            <a:r>
              <a:rPr lang="en-US" altLang="ja-JP" sz="32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少しの意識改革が、児童生徒の「</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深い学び</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」につながる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marL="457200" indent="-457200" algn="just">
              <a:lnSpc>
                <a:spcPct val="150000"/>
              </a:lnSpc>
              <a:buClr>
                <a:schemeClr val="dk1"/>
              </a:buClr>
              <a:buSzPts val="3200"/>
              <a:buFont typeface="Wingdings" panose="05000000000000000000" pitchFamily="2" charset="2"/>
              <a:buChar char=""/>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授業そのものを大きく変えるのではなく、取り組みやすいところから少しずつ</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grpSp>
        <p:nvGrpSpPr>
          <p:cNvPr id="4" name="グループ化 3">
            <a:extLst>
              <a:ext uri="{FF2B5EF4-FFF2-40B4-BE49-F238E27FC236}">
                <a16:creationId xmlns:a16="http://schemas.microsoft.com/office/drawing/2014/main" id="{458FE5F1-487E-9BCB-F865-E2698FD691C5}"/>
              </a:ext>
            </a:extLst>
          </p:cNvPr>
          <p:cNvGrpSpPr/>
          <p:nvPr/>
        </p:nvGrpSpPr>
        <p:grpSpPr>
          <a:xfrm>
            <a:off x="67790" y="122584"/>
            <a:ext cx="11995837" cy="662335"/>
            <a:chOff x="212168" y="79617"/>
            <a:chExt cx="9504167" cy="662335"/>
          </a:xfrm>
        </p:grpSpPr>
        <p:grpSp>
          <p:nvGrpSpPr>
            <p:cNvPr id="6" name="グループ化 5">
              <a:extLst>
                <a:ext uri="{FF2B5EF4-FFF2-40B4-BE49-F238E27FC236}">
                  <a16:creationId xmlns:a16="http://schemas.microsoft.com/office/drawing/2014/main" id="{E7D99DBA-3013-7217-BBCD-FA7918CE959E}"/>
                </a:ext>
              </a:extLst>
            </p:cNvPr>
            <p:cNvGrpSpPr/>
            <p:nvPr/>
          </p:nvGrpSpPr>
          <p:grpSpPr>
            <a:xfrm>
              <a:off x="212168" y="79617"/>
              <a:ext cx="9504167" cy="661967"/>
              <a:chOff x="254659" y="79617"/>
              <a:chExt cx="9440393" cy="661967"/>
            </a:xfrm>
          </p:grpSpPr>
          <p:sp>
            <p:nvSpPr>
              <p:cNvPr id="8" name="山形 7">
                <a:extLst>
                  <a:ext uri="{FF2B5EF4-FFF2-40B4-BE49-F238E27FC236}">
                    <a16:creationId xmlns:a16="http://schemas.microsoft.com/office/drawing/2014/main" id="{9DA92606-FBCF-CCEB-0A23-ED61733741F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9" name="山形 7">
                <a:extLst>
                  <a:ext uri="{FF2B5EF4-FFF2-40B4-BE49-F238E27FC236}">
                    <a16:creationId xmlns:a16="http://schemas.microsoft.com/office/drawing/2014/main" id="{BCE81CA8-3266-A56A-1AE5-B864DDCCA836}"/>
                  </a:ext>
                </a:extLst>
              </p:cNvPr>
              <p:cNvSpPr/>
              <p:nvPr/>
            </p:nvSpPr>
            <p:spPr>
              <a:xfrm>
                <a:off x="4850245" y="79930"/>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0" name="山形 7">
                <a:extLst>
                  <a:ext uri="{FF2B5EF4-FFF2-40B4-BE49-F238E27FC236}">
                    <a16:creationId xmlns:a16="http://schemas.microsoft.com/office/drawing/2014/main" id="{AD321F9A-9AE0-0A3C-86D7-8806CEE6D3B2}"/>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7" name="山形 7">
              <a:extLst>
                <a:ext uri="{FF2B5EF4-FFF2-40B4-BE49-F238E27FC236}">
                  <a16:creationId xmlns:a16="http://schemas.microsoft.com/office/drawing/2014/main" id="{40B9CB04-7A7B-5728-4C19-E27AA87F1A2A}"/>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329531459"/>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C5BAF56-3D69-884E-7B5E-4E3DD8909CD1}"/>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033FE96E-78D7-FA69-20A8-94D39D3EC8B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A3126DA9-EE6D-9661-B27D-54A3F501DDED}"/>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81850FEA-00D5-1EF9-B0F5-F7DF90AAEF02}"/>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研究成果物</a:t>
            </a: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「授業デザインシート」</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テキスト ボックス 4">
            <a:extLst>
              <a:ext uri="{FF2B5EF4-FFF2-40B4-BE49-F238E27FC236}">
                <a16:creationId xmlns:a16="http://schemas.microsoft.com/office/drawing/2014/main" id="{D47612B7-B5ED-5F59-0D9E-CA4953BDC0F8}"/>
              </a:ext>
            </a:extLst>
          </p:cNvPr>
          <p:cNvSpPr txBox="1"/>
          <p:nvPr/>
        </p:nvSpPr>
        <p:spPr>
          <a:xfrm>
            <a:off x="4019309" y="1749362"/>
            <a:ext cx="2050842" cy="584775"/>
          </a:xfrm>
          <a:prstGeom prst="rect">
            <a:avLst/>
          </a:prstGeom>
          <a:noFill/>
          <a:ln>
            <a:noFill/>
          </a:ln>
        </p:spPr>
        <p:txBody>
          <a:bodyPr wrap="square">
            <a:spAutoFit/>
          </a:bodyPr>
          <a:lstStyle/>
          <a:p>
            <a:pPr algn="just"/>
            <a:r>
              <a:rPr kumimoji="1" lang="ja-JP" altLang="en-US" sz="3200" dirty="0">
                <a:latin typeface="UD デジタル 教科書体 NK-B" panose="02020700000000000000" pitchFamily="18" charset="-128"/>
                <a:ea typeface="UD デジタル 教科書体 NK-B" panose="02020700000000000000" pitchFamily="18" charset="-128"/>
              </a:rPr>
              <a:t>概要</a:t>
            </a:r>
          </a:p>
        </p:txBody>
      </p:sp>
      <p:sp>
        <p:nvSpPr>
          <p:cNvPr id="6" name="テキスト ボックス 5">
            <a:extLst>
              <a:ext uri="{FF2B5EF4-FFF2-40B4-BE49-F238E27FC236}">
                <a16:creationId xmlns:a16="http://schemas.microsoft.com/office/drawing/2014/main" id="{4D319972-DB27-E498-5868-F0EB1362ACC8}"/>
              </a:ext>
            </a:extLst>
          </p:cNvPr>
          <p:cNvSpPr txBox="1"/>
          <p:nvPr/>
        </p:nvSpPr>
        <p:spPr>
          <a:xfrm>
            <a:off x="5130729" y="1742966"/>
            <a:ext cx="6693581" cy="4031873"/>
          </a:xfrm>
          <a:prstGeom prst="rect">
            <a:avLst/>
          </a:prstGeom>
          <a:noFill/>
          <a:ln>
            <a:noFill/>
          </a:ln>
        </p:spPr>
        <p:txBody>
          <a:bodyPr wrap="square">
            <a:spAutoFit/>
          </a:bodyPr>
          <a:lstStyle/>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１単位時間の授業の流れを作成</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342900" indent="-342900" algn="just">
              <a:buFont typeface="+mj-ea"/>
              <a:buAutoNum type="circleNumDbPlain"/>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小学校第６学年と中学校第</a:t>
            </a:r>
            <a:r>
              <a:rPr kumimoji="1" lang="en-US" altLang="ja-JP" sz="3200" dirty="0">
                <a:latin typeface="UD デジタル 教科書体 NK-R" panose="02020400000000000000" pitchFamily="18" charset="-128"/>
                <a:ea typeface="UD デジタル 教科書体 NK-R" panose="02020400000000000000" pitchFamily="18" charset="-128"/>
              </a:rPr>
              <a:t>1</a:t>
            </a:r>
            <a:r>
              <a:rPr kumimoji="1" lang="ja-JP" altLang="en-US" sz="3200" dirty="0">
                <a:latin typeface="UD デジタル 教科書体 NK-R" panose="02020400000000000000" pitchFamily="18" charset="-128"/>
                <a:ea typeface="UD デジタル 教科書体 NK-R" panose="02020400000000000000" pitchFamily="18" charset="-128"/>
              </a:rPr>
              <a:t>学年を対象に、領域ごとに複数の単元で作成</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342900" indent="-342900" algn="just">
              <a:buFont typeface="+mj-ea"/>
              <a:buAutoNum type="circleNumDbPlain"/>
            </a:pPr>
            <a:endParaRPr kumimoji="1" lang="en-US" altLang="ja-JP"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数学的な見方・考え方を働かせる授業づくりのアイディアを得たい</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spc="-10" dirty="0">
                <a:latin typeface="UD デジタル 教科書体 NK-R" panose="02020400000000000000" pitchFamily="18" charset="-128"/>
                <a:ea typeface="UD デジタル 教科書体 NK-R" panose="02020400000000000000" pitchFamily="18" charset="-128"/>
              </a:rPr>
              <a:t>教員が活用することを想定して作成</a:t>
            </a:r>
            <a:endParaRPr kumimoji="1" lang="en-US" altLang="ja-JP" sz="3200" spc="-10"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5ABEDF44-451B-B9DD-80CD-CA9FE6BA24DA}"/>
              </a:ext>
            </a:extLst>
          </p:cNvPr>
          <p:cNvSpPr/>
          <p:nvPr/>
        </p:nvSpPr>
        <p:spPr>
          <a:xfrm>
            <a:off x="4002778" y="1714111"/>
            <a:ext cx="986329" cy="655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F675DFA-C4A3-3706-47CB-A5DE240B4823}"/>
              </a:ext>
            </a:extLst>
          </p:cNvPr>
          <p:cNvPicPr>
            <a:picLocks noChangeAspect="1"/>
          </p:cNvPicPr>
          <p:nvPr/>
        </p:nvPicPr>
        <p:blipFill>
          <a:blip r:embed="rId3"/>
          <a:stretch>
            <a:fillRect/>
          </a:stretch>
        </p:blipFill>
        <p:spPr>
          <a:xfrm>
            <a:off x="367690" y="1638296"/>
            <a:ext cx="3509997" cy="4617803"/>
          </a:xfrm>
          <a:prstGeom prst="rect">
            <a:avLst/>
          </a:prstGeom>
        </p:spPr>
      </p:pic>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C572B982-1BEB-6925-7637-86B0ABD0D9BE}"/>
              </a:ext>
            </a:extLst>
          </p:cNvPr>
          <p:cNvPicPr>
            <a:picLocks noChangeAspect="1"/>
          </p:cNvPicPr>
          <p:nvPr/>
        </p:nvPicPr>
        <p:blipFill>
          <a:blip r:embed="rId4"/>
          <a:srcRect l="3180" b="3220"/>
          <a:stretch/>
        </p:blipFill>
        <p:spPr>
          <a:xfrm>
            <a:off x="487680" y="2075142"/>
            <a:ext cx="2966720" cy="4091978"/>
          </a:xfrm>
          <a:prstGeom prst="rect">
            <a:avLst/>
          </a:prstGeom>
        </p:spPr>
      </p:pic>
      <p:grpSp>
        <p:nvGrpSpPr>
          <p:cNvPr id="10" name="グループ化 9">
            <a:extLst>
              <a:ext uri="{FF2B5EF4-FFF2-40B4-BE49-F238E27FC236}">
                <a16:creationId xmlns:a16="http://schemas.microsoft.com/office/drawing/2014/main" id="{06C9155A-DF0F-8CC1-6C61-9430CADBE4EA}"/>
              </a:ext>
            </a:extLst>
          </p:cNvPr>
          <p:cNvGrpSpPr/>
          <p:nvPr/>
        </p:nvGrpSpPr>
        <p:grpSpPr>
          <a:xfrm>
            <a:off x="67790" y="122584"/>
            <a:ext cx="11995837" cy="662335"/>
            <a:chOff x="212168" y="79617"/>
            <a:chExt cx="9504167" cy="662335"/>
          </a:xfrm>
        </p:grpSpPr>
        <p:grpSp>
          <p:nvGrpSpPr>
            <p:cNvPr id="17" name="グループ化 16">
              <a:extLst>
                <a:ext uri="{FF2B5EF4-FFF2-40B4-BE49-F238E27FC236}">
                  <a16:creationId xmlns:a16="http://schemas.microsoft.com/office/drawing/2014/main" id="{A67837DD-956B-D779-43B6-A2831E2FDCE6}"/>
                </a:ext>
              </a:extLst>
            </p:cNvPr>
            <p:cNvGrpSpPr/>
            <p:nvPr/>
          </p:nvGrpSpPr>
          <p:grpSpPr>
            <a:xfrm>
              <a:off x="212168" y="79617"/>
              <a:ext cx="9504167" cy="661967"/>
              <a:chOff x="254659" y="79617"/>
              <a:chExt cx="9440393" cy="661967"/>
            </a:xfrm>
          </p:grpSpPr>
          <p:sp>
            <p:nvSpPr>
              <p:cNvPr id="19" name="山形 7">
                <a:extLst>
                  <a:ext uri="{FF2B5EF4-FFF2-40B4-BE49-F238E27FC236}">
                    <a16:creationId xmlns:a16="http://schemas.microsoft.com/office/drawing/2014/main" id="{AD5A298F-3FFB-0DF7-9420-AD03596DFE2C}"/>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0" name="山形 7">
                <a:extLst>
                  <a:ext uri="{FF2B5EF4-FFF2-40B4-BE49-F238E27FC236}">
                    <a16:creationId xmlns:a16="http://schemas.microsoft.com/office/drawing/2014/main" id="{359F774F-DFCD-149D-0608-6DCCF4815F69}"/>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0EA48D85-B14A-FA23-1B3F-FEBF93B12BF2}"/>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8" name="山形 7">
              <a:extLst>
                <a:ext uri="{FF2B5EF4-FFF2-40B4-BE49-F238E27FC236}">
                  <a16:creationId xmlns:a16="http://schemas.microsoft.com/office/drawing/2014/main" id="{37FBA3E0-F191-F9BD-D69A-C4127B599D37}"/>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682763404"/>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7BBAA66D-1625-9528-12C2-EDBB38C44842}"/>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4F08BDE-A194-65D8-E3D1-522D8D5F0489}"/>
              </a:ext>
            </a:extLst>
          </p:cNvPr>
          <p:cNvSpPr txBox="1"/>
          <p:nvPr/>
        </p:nvSpPr>
        <p:spPr>
          <a:xfrm>
            <a:off x="5130729" y="1745498"/>
            <a:ext cx="6693581" cy="4524315"/>
          </a:xfrm>
          <a:prstGeom prst="rect">
            <a:avLst/>
          </a:prstGeom>
          <a:noFill/>
          <a:ln>
            <a:noFill/>
          </a:ln>
        </p:spPr>
        <p:txBody>
          <a:bodyPr wrap="square">
            <a:spAutoFit/>
          </a:bodyPr>
          <a:lstStyle/>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本時の授業で働かせたい</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数学的 な見方・考え方</a:t>
            </a:r>
            <a:r>
              <a:rPr kumimoji="1" lang="ja-JP" altLang="en-US" sz="3200" dirty="0">
                <a:latin typeface="UD デジタル 教科書体 NK-R" panose="02020400000000000000" pitchFamily="18" charset="-128"/>
                <a:ea typeface="UD デジタル 教科書体 NK-R" panose="02020400000000000000" pitchFamily="18" charset="-128"/>
              </a:rPr>
              <a:t>が分かる</a:t>
            </a:r>
            <a:r>
              <a:rPr kumimoji="1" lang="en-US" altLang="ja-JP" sz="3200" dirty="0">
                <a:latin typeface="UD デジタル 教科書体 NK-R" panose="02020400000000000000" pitchFamily="18" charset="-128"/>
                <a:ea typeface="UD デジタル 教科書体 NK-R" panose="02020400000000000000" pitchFamily="18" charset="-128"/>
              </a:rPr>
              <a:t>10</a:t>
            </a:r>
            <a:r>
              <a:rPr kumimoji="1" lang="ja-JP" altLang="en-US" sz="3200" dirty="0">
                <a:latin typeface="UD デジタル 教科書体 NK-R" panose="02020400000000000000" pitchFamily="18" charset="-128"/>
                <a:ea typeface="UD デジタル 教科書体 NK-R" panose="02020400000000000000" pitchFamily="18" charset="-128"/>
              </a:rPr>
              <a:t>個の</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アイコン</a:t>
            </a:r>
          </a:p>
          <a:p>
            <a:pPr marL="342900" indent="-342900" algn="just">
              <a:buFont typeface="+mj-ea"/>
              <a:buAutoNum type="circleNumDbPlain"/>
            </a:pPr>
            <a:endParaRPr kumimoji="1" lang="ja-JP" altLang="en-US" sz="1600" dirty="0">
              <a:latin typeface="UD デジタル 教科書体 NK-R" panose="02020400000000000000" pitchFamily="18" charset="-128"/>
              <a:ea typeface="UD デジタル 教科書体 NK-R" panose="02020400000000000000" pitchFamily="18" charset="-128"/>
            </a:endParaRPr>
          </a:p>
          <a:p>
            <a:pPr marL="514350" indent="-514350" algn="just">
              <a:buFont typeface="+mj-ea"/>
              <a:buAutoNum type="circleNumDbPlain"/>
            </a:pPr>
            <a:r>
              <a:rPr kumimoji="1" lang="ja-JP" altLang="en-US" sz="3200" dirty="0">
                <a:latin typeface="UD デジタル 教科書体 NK-R" panose="02020400000000000000" pitchFamily="18" charset="-128"/>
                <a:ea typeface="UD デジタル 教科書体 NK-R" panose="02020400000000000000" pitchFamily="18" charset="-128"/>
              </a:rPr>
              <a:t>働かせたい数学的な見方・考え方や、子供の思考の方向付けを明確にした</a:t>
            </a: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教師の発問</a:t>
            </a:r>
            <a:endParaRPr kumimoji="1" lang="en-US" altLang="ja-JP" sz="32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342900" indent="-342900" algn="just">
              <a:buFont typeface="+mj-ea"/>
              <a:buAutoNum type="circleNumDbPlain"/>
            </a:pPr>
            <a:endParaRPr kumimoji="1" lang="ja-JP" altLang="en-US" sz="1600" u="sng" dirty="0">
              <a:solidFill>
                <a:srgbClr val="FF0000"/>
              </a:solidFill>
              <a:latin typeface="UD デジタル 教科書体 NK-B" panose="02020700000000000000" pitchFamily="18" charset="-128"/>
              <a:ea typeface="UD デジタル 教科書体 NK-B" panose="02020700000000000000" pitchFamily="18" charset="-128"/>
            </a:endParaRPr>
          </a:p>
          <a:p>
            <a:pPr marL="514350" indent="-514350" algn="just">
              <a:buFont typeface="+mj-ea"/>
              <a:buAutoNum type="circleNumDbPlain"/>
            </a:pPr>
            <a:r>
              <a:rPr kumimoji="1"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rPr>
              <a:t>３つの「ますます」</a:t>
            </a:r>
            <a:r>
              <a:rPr kumimoji="1" lang="ja-JP" altLang="en-US" sz="3200" dirty="0">
                <a:latin typeface="UD デジタル 教科書体 NK-R" panose="02020400000000000000" pitchFamily="18" charset="-128"/>
                <a:ea typeface="UD デジタル 教科書体 NK-R" panose="02020400000000000000" pitchFamily="18" charset="-128"/>
              </a:rPr>
              <a:t>を取り入れた</a:t>
            </a:r>
            <a:br>
              <a:rPr kumimoji="1" lang="en-US" altLang="ja-JP" sz="3200" dirty="0">
                <a:latin typeface="UD デジタル 教科書体 NK-R" panose="02020400000000000000" pitchFamily="18" charset="-128"/>
                <a:ea typeface="UD デジタル 教科書体 NK-R" panose="02020400000000000000" pitchFamily="18" charset="-128"/>
              </a:rPr>
            </a:br>
            <a:r>
              <a:rPr kumimoji="1" lang="ja-JP" altLang="en-US" sz="3200" dirty="0">
                <a:latin typeface="UD デジタル 教科書体 NK-R" panose="02020400000000000000" pitchFamily="18" charset="-128"/>
                <a:ea typeface="UD デジタル 教科書体 NK-R" panose="02020400000000000000" pitchFamily="18" charset="-128"/>
              </a:rPr>
              <a:t>授業の流れ</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33E763B2-9BE8-CFB6-6F2E-052D29B0394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1391D5CB-5A23-8AC2-D963-45EBD660E21D}"/>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Google Shape;192;p2">
            <a:extLst>
              <a:ext uri="{FF2B5EF4-FFF2-40B4-BE49-F238E27FC236}">
                <a16:creationId xmlns:a16="http://schemas.microsoft.com/office/drawing/2014/main" id="{3797FA03-8BAB-08FE-5EBC-5224BD9805F8}"/>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研究成果物</a:t>
            </a: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「授業デザインシート」</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テキスト ボックス 4">
            <a:extLst>
              <a:ext uri="{FF2B5EF4-FFF2-40B4-BE49-F238E27FC236}">
                <a16:creationId xmlns:a16="http://schemas.microsoft.com/office/drawing/2014/main" id="{75DC4C3E-A56C-A6ED-41D1-10DAAEB7530A}"/>
              </a:ext>
            </a:extLst>
          </p:cNvPr>
          <p:cNvSpPr txBox="1"/>
          <p:nvPr/>
        </p:nvSpPr>
        <p:spPr>
          <a:xfrm>
            <a:off x="4019309" y="1749362"/>
            <a:ext cx="2050842" cy="584775"/>
          </a:xfrm>
          <a:prstGeom prst="rect">
            <a:avLst/>
          </a:prstGeom>
          <a:noFill/>
          <a:ln>
            <a:noFill/>
          </a:ln>
        </p:spPr>
        <p:txBody>
          <a:bodyPr wrap="square">
            <a:spAutoFit/>
          </a:bodyPr>
          <a:lstStyle/>
          <a:p>
            <a:pPr algn="just"/>
            <a:r>
              <a:rPr kumimoji="1" lang="ja-JP" altLang="en-US" sz="3200" dirty="0">
                <a:latin typeface="UD デジタル 教科書体 NK-B" panose="02020700000000000000" pitchFamily="18" charset="-128"/>
                <a:ea typeface="UD デジタル 教科書体 NK-B" panose="02020700000000000000" pitchFamily="18" charset="-128"/>
              </a:rPr>
              <a:t>特長</a:t>
            </a:r>
          </a:p>
        </p:txBody>
      </p:sp>
      <p:sp>
        <p:nvSpPr>
          <p:cNvPr id="13" name="正方形/長方形 12">
            <a:extLst>
              <a:ext uri="{FF2B5EF4-FFF2-40B4-BE49-F238E27FC236}">
                <a16:creationId xmlns:a16="http://schemas.microsoft.com/office/drawing/2014/main" id="{C3B085FA-4505-F0BF-A765-6A1FDCCE8F21}"/>
              </a:ext>
            </a:extLst>
          </p:cNvPr>
          <p:cNvSpPr/>
          <p:nvPr/>
        </p:nvSpPr>
        <p:spPr>
          <a:xfrm>
            <a:off x="4002778" y="1714111"/>
            <a:ext cx="986329" cy="655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5014F5B1-3FA9-D48B-8259-CB26422B158D}"/>
              </a:ext>
            </a:extLst>
          </p:cNvPr>
          <p:cNvGrpSpPr/>
          <p:nvPr/>
        </p:nvGrpSpPr>
        <p:grpSpPr>
          <a:xfrm>
            <a:off x="367690" y="1638296"/>
            <a:ext cx="3509997" cy="4617803"/>
            <a:chOff x="367690" y="1638296"/>
            <a:chExt cx="3509997" cy="4617803"/>
          </a:xfrm>
        </p:grpSpPr>
        <p:pic>
          <p:nvPicPr>
            <p:cNvPr id="24" name="図 23">
              <a:extLst>
                <a:ext uri="{FF2B5EF4-FFF2-40B4-BE49-F238E27FC236}">
                  <a16:creationId xmlns:a16="http://schemas.microsoft.com/office/drawing/2014/main" id="{5803184F-0623-3371-4370-2110D7F66D2C}"/>
                </a:ext>
              </a:extLst>
            </p:cNvPr>
            <p:cNvPicPr>
              <a:picLocks noChangeAspect="1"/>
            </p:cNvPicPr>
            <p:nvPr/>
          </p:nvPicPr>
          <p:blipFill>
            <a:blip r:embed="rId3"/>
            <a:stretch>
              <a:fillRect/>
            </a:stretch>
          </p:blipFill>
          <p:spPr>
            <a:xfrm>
              <a:off x="367690" y="1638296"/>
              <a:ext cx="3509997" cy="4617803"/>
            </a:xfrm>
            <a:prstGeom prst="rect">
              <a:avLst/>
            </a:prstGeom>
          </p:spPr>
        </p:pic>
        <p:pic>
          <p:nvPicPr>
            <p:cNvPr id="25" name="図 24">
              <a:extLst>
                <a:ext uri="{FF2B5EF4-FFF2-40B4-BE49-F238E27FC236}">
                  <a16:creationId xmlns:a16="http://schemas.microsoft.com/office/drawing/2014/main" id="{AC6577EA-89A8-1120-0E93-9537DA23823A}"/>
                </a:ext>
              </a:extLst>
            </p:cNvPr>
            <p:cNvPicPr>
              <a:picLocks noChangeAspect="1"/>
            </p:cNvPicPr>
            <p:nvPr/>
          </p:nvPicPr>
          <p:blipFill>
            <a:blip r:embed="rId4"/>
            <a:srcRect l="43270" t="12107" r="28555" b="22325"/>
            <a:stretch/>
          </p:blipFill>
          <p:spPr>
            <a:xfrm>
              <a:off x="494719" y="2133523"/>
              <a:ext cx="2944369" cy="3854413"/>
            </a:xfrm>
            <a:prstGeom prst="rect">
              <a:avLst/>
            </a:prstGeom>
          </p:spPr>
        </p:pic>
      </p:gr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3F4C75D8-5B37-7CAC-AB31-AA9B926BA0BE}"/>
              </a:ext>
            </a:extLst>
          </p:cNvPr>
          <p:cNvPicPr>
            <a:picLocks noChangeAspect="1"/>
          </p:cNvPicPr>
          <p:nvPr/>
        </p:nvPicPr>
        <p:blipFill>
          <a:blip r:embed="rId5"/>
          <a:srcRect l="3180" b="3220"/>
          <a:stretch/>
        </p:blipFill>
        <p:spPr>
          <a:xfrm>
            <a:off x="487680" y="2075142"/>
            <a:ext cx="2966720" cy="4091978"/>
          </a:xfrm>
          <a:prstGeom prst="rect">
            <a:avLst/>
          </a:prstGeom>
        </p:spPr>
      </p:pic>
      <p:grpSp>
        <p:nvGrpSpPr>
          <p:cNvPr id="4" name="グループ化 3">
            <a:extLst>
              <a:ext uri="{FF2B5EF4-FFF2-40B4-BE49-F238E27FC236}">
                <a16:creationId xmlns:a16="http://schemas.microsoft.com/office/drawing/2014/main" id="{6392BBA4-7503-743D-7698-0C454AF886B4}"/>
              </a:ext>
            </a:extLst>
          </p:cNvPr>
          <p:cNvGrpSpPr/>
          <p:nvPr/>
        </p:nvGrpSpPr>
        <p:grpSpPr>
          <a:xfrm>
            <a:off x="67790" y="122584"/>
            <a:ext cx="11995837" cy="662335"/>
            <a:chOff x="212168" y="79617"/>
            <a:chExt cx="9504167" cy="662335"/>
          </a:xfrm>
        </p:grpSpPr>
        <p:grpSp>
          <p:nvGrpSpPr>
            <p:cNvPr id="17" name="グループ化 16">
              <a:extLst>
                <a:ext uri="{FF2B5EF4-FFF2-40B4-BE49-F238E27FC236}">
                  <a16:creationId xmlns:a16="http://schemas.microsoft.com/office/drawing/2014/main" id="{4B02A514-9F69-0415-D7A3-549A9416CA85}"/>
                </a:ext>
              </a:extLst>
            </p:cNvPr>
            <p:cNvGrpSpPr/>
            <p:nvPr/>
          </p:nvGrpSpPr>
          <p:grpSpPr>
            <a:xfrm>
              <a:off x="212168" y="79617"/>
              <a:ext cx="9504167" cy="661967"/>
              <a:chOff x="254659" y="79617"/>
              <a:chExt cx="9440393" cy="661967"/>
            </a:xfrm>
          </p:grpSpPr>
          <p:sp>
            <p:nvSpPr>
              <p:cNvPr id="19" name="山形 7">
                <a:extLst>
                  <a:ext uri="{FF2B5EF4-FFF2-40B4-BE49-F238E27FC236}">
                    <a16:creationId xmlns:a16="http://schemas.microsoft.com/office/drawing/2014/main" id="{BAD4CF09-04D3-ED40-3461-D44146B409EA}"/>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0" name="山形 7">
                <a:extLst>
                  <a:ext uri="{FF2B5EF4-FFF2-40B4-BE49-F238E27FC236}">
                    <a16:creationId xmlns:a16="http://schemas.microsoft.com/office/drawing/2014/main" id="{4B71523C-FC72-E0F2-47DD-6E228C29DC64}"/>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1" name="山形 7">
                <a:extLst>
                  <a:ext uri="{FF2B5EF4-FFF2-40B4-BE49-F238E27FC236}">
                    <a16:creationId xmlns:a16="http://schemas.microsoft.com/office/drawing/2014/main" id="{9079C0F8-DBF5-FCAA-B94E-035814C24D7B}"/>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8" name="山形 7">
              <a:extLst>
                <a:ext uri="{FF2B5EF4-FFF2-40B4-BE49-F238E27FC236}">
                  <a16:creationId xmlns:a16="http://schemas.microsoft.com/office/drawing/2014/main" id="{5AE74FB6-1127-F1F5-8DFA-C3A8C96B53C1}"/>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
        <p:nvSpPr>
          <p:cNvPr id="2" name="テキスト ボックス 1">
            <a:extLst>
              <a:ext uri="{FF2B5EF4-FFF2-40B4-BE49-F238E27FC236}">
                <a16:creationId xmlns:a16="http://schemas.microsoft.com/office/drawing/2014/main" id="{C5761FF6-11DB-1E1B-7ADA-D9E53D99A097}"/>
              </a:ext>
            </a:extLst>
          </p:cNvPr>
          <p:cNvSpPr txBox="1"/>
          <p:nvPr/>
        </p:nvSpPr>
        <p:spPr>
          <a:xfrm>
            <a:off x="5130729" y="5161548"/>
            <a:ext cx="584271" cy="584775"/>
          </a:xfrm>
          <a:prstGeom prst="rect">
            <a:avLst/>
          </a:prstGeom>
          <a:solidFill>
            <a:schemeClr val="bg1"/>
          </a:solidFill>
          <a:ln>
            <a:noFill/>
          </a:ln>
        </p:spPr>
        <p:txBody>
          <a:bodyPr wrap="square" rtlCol="0">
            <a:spAutoFit/>
          </a:bodyPr>
          <a:lstStyle/>
          <a:p>
            <a:r>
              <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a:t>
            </a:r>
            <a:endParaRPr kumimoji="1" lang="ja-JP" altLang="en-US" dirty="0"/>
          </a:p>
        </p:txBody>
      </p:sp>
    </p:spTree>
    <p:extLst>
      <p:ext uri="{BB962C8B-B14F-4D97-AF65-F5344CB8AC3E}">
        <p14:creationId xmlns:p14="http://schemas.microsoft.com/office/powerpoint/2010/main" val="1826451159"/>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19" name="図 18">
            <a:extLst>
              <a:ext uri="{FF2B5EF4-FFF2-40B4-BE49-F238E27FC236}">
                <a16:creationId xmlns:a16="http://schemas.microsoft.com/office/drawing/2014/main" id="{215151C5-3360-2B12-32D4-967862A8EF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431838"/>
            <a:ext cx="6613513" cy="3030203"/>
          </a:xfrm>
          <a:prstGeom prst="rect">
            <a:avLst/>
          </a:prstGeom>
        </p:spPr>
      </p:pic>
      <p:sp>
        <p:nvSpPr>
          <p:cNvPr id="6" name="Google Shape;192;p2">
            <a:extLst>
              <a:ext uri="{FF2B5EF4-FFF2-40B4-BE49-F238E27FC236}">
                <a16:creationId xmlns:a16="http://schemas.microsoft.com/office/drawing/2014/main" id="{C90562DF-7431-A60A-39EB-332FE126EE00}"/>
              </a:ext>
            </a:extLst>
          </p:cNvPr>
          <p:cNvSpPr txBox="1"/>
          <p:nvPr/>
        </p:nvSpPr>
        <p:spPr>
          <a:xfrm>
            <a:off x="398158" y="1577569"/>
            <a:ext cx="10109675" cy="3745233"/>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ますますプロブレム</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ますますタイム</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　ますますリフレクション</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7" name="グループ化 6">
            <a:extLst>
              <a:ext uri="{FF2B5EF4-FFF2-40B4-BE49-F238E27FC236}">
                <a16:creationId xmlns:a16="http://schemas.microsoft.com/office/drawing/2014/main" id="{8892FE80-024E-C54C-9C3E-B6501872CA18}"/>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17A6FF85-8729-E40A-76C5-FE8B5D4740EE}"/>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EDA43E03-FC10-A527-E058-754F46471440}"/>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F4E3BB02-435D-6695-BC6B-54A6CC633F0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6" name="山形 7">
                <a:extLst>
                  <a:ext uri="{FF2B5EF4-FFF2-40B4-BE49-F238E27FC236}">
                    <a16:creationId xmlns:a16="http://schemas.microsoft.com/office/drawing/2014/main" id="{CEB0E622-5418-F5FF-271A-5DEB4E6F1CE0}"/>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CEFA364A-A11A-E042-FECD-9EF3EA6711D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444860945"/>
      </p:ext>
    </p:extLst>
  </p:cSld>
  <p:clrMapOvr>
    <a:masterClrMapping/>
  </p:clrMapOvr>
  <mc:AlternateContent xmlns:mc="http://schemas.openxmlformats.org/markup-compatibility/2006" xmlns:p14="http://schemas.microsoft.com/office/powerpoint/2010/main">
    <mc:Choice Requires="p14">
      <p:transition p14:dur="0" advTm="30161"/>
    </mc:Choice>
    <mc:Fallback xmlns="">
      <p:transition advTm="301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812A-9736-C506-F232-DB4A3BBE9EA0}"/>
            </a:ext>
          </a:extLst>
        </p:cNvPr>
        <p:cNvGrpSpPr/>
        <p:nvPr/>
      </p:nvGrpSpPr>
      <p:grpSpPr>
        <a:xfrm>
          <a:off x="0" y="0"/>
          <a:ext cx="0" cy="0"/>
          <a:chOff x="0" y="0"/>
          <a:chExt cx="0" cy="0"/>
        </a:xfrm>
      </p:grpSpPr>
      <p:pic>
        <p:nvPicPr>
          <p:cNvPr id="8" name="グラフィックス 7" descr="講演者 枠線">
            <a:extLst>
              <a:ext uri="{FF2B5EF4-FFF2-40B4-BE49-F238E27FC236}">
                <a16:creationId xmlns:a16="http://schemas.microsoft.com/office/drawing/2014/main" id="{18CD187A-4CA8-8F4D-01C6-8A867C09B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768" y="3429000"/>
            <a:ext cx="2249129" cy="2249129"/>
          </a:xfrm>
          <a:prstGeom prst="rect">
            <a:avLst/>
          </a:prstGeom>
        </p:spPr>
      </p:pic>
      <p:sp>
        <p:nvSpPr>
          <p:cNvPr id="9" name="テキスト ボックス 8">
            <a:extLst>
              <a:ext uri="{FF2B5EF4-FFF2-40B4-BE49-F238E27FC236}">
                <a16:creationId xmlns:a16="http://schemas.microsoft.com/office/drawing/2014/main" id="{1784A3DF-E897-4684-0938-53218E13D725}"/>
              </a:ext>
            </a:extLst>
          </p:cNvPr>
          <p:cNvSpPr txBox="1"/>
          <p:nvPr/>
        </p:nvSpPr>
        <p:spPr>
          <a:xfrm>
            <a:off x="671050" y="5678129"/>
            <a:ext cx="1644445" cy="830997"/>
          </a:xfrm>
          <a:prstGeom prst="rect">
            <a:avLst/>
          </a:prstGeom>
          <a:noFill/>
        </p:spPr>
        <p:txBody>
          <a:bodyPr wrap="square" rtlCol="0">
            <a:spAutoFit/>
          </a:bodyPr>
          <a:lstStyle/>
          <a:p>
            <a:r>
              <a:rPr kumimoji="1" lang="ja-JP" altLang="en-US" sz="4800" dirty="0">
                <a:latin typeface="UD デジタル 教科書体 NP-B" panose="02020700000000000000" pitchFamily="18" charset="-128"/>
                <a:ea typeface="UD デジタル 教科書体 NP-B" panose="02020700000000000000" pitchFamily="18" charset="-128"/>
              </a:rPr>
              <a:t>校長</a:t>
            </a:r>
          </a:p>
        </p:txBody>
      </p:sp>
      <p:sp>
        <p:nvSpPr>
          <p:cNvPr id="11" name="吹き出し: 角を丸めた四角形 10">
            <a:extLst>
              <a:ext uri="{FF2B5EF4-FFF2-40B4-BE49-F238E27FC236}">
                <a16:creationId xmlns:a16="http://schemas.microsoft.com/office/drawing/2014/main" id="{5FB2D742-F0D8-E7DA-C5D0-F118B46A81BA}"/>
              </a:ext>
            </a:extLst>
          </p:cNvPr>
          <p:cNvSpPr/>
          <p:nvPr/>
        </p:nvSpPr>
        <p:spPr>
          <a:xfrm>
            <a:off x="2767777" y="280220"/>
            <a:ext cx="9111489" cy="4759372"/>
          </a:xfrm>
          <a:prstGeom prst="wedgeRoundRectCallout">
            <a:avLst>
              <a:gd name="adj1" fmla="val -56911"/>
              <a:gd name="adj2" fmla="val 28828"/>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Google Shape;192;p2">
            <a:extLst>
              <a:ext uri="{FF2B5EF4-FFF2-40B4-BE49-F238E27FC236}">
                <a16:creationId xmlns:a16="http://schemas.microsoft.com/office/drawing/2014/main" id="{7CED996E-4953-46CD-42B9-98E249227785}"/>
              </a:ext>
            </a:extLst>
          </p:cNvPr>
          <p:cNvSpPr txBox="1"/>
          <p:nvPr/>
        </p:nvSpPr>
        <p:spPr>
          <a:xfrm>
            <a:off x="3293465" y="674618"/>
            <a:ext cx="8300222" cy="4206898"/>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6000" dirty="0">
                <a:latin typeface="UD デジタル 教科書体 NK-R" panose="02020400000000000000" pitchFamily="18" charset="-128"/>
                <a:ea typeface="UD デジタル 教科書体 NK-R" panose="02020400000000000000" pitchFamily="18" charset="-128"/>
                <a:cs typeface="Calibri"/>
                <a:sym typeface="Calibri"/>
              </a:rPr>
              <a:t>授業の中で、</a:t>
            </a:r>
            <a:endParaRPr lang="en-US" altLang="ja-JP" sz="6000" dirty="0">
              <a:latin typeface="UD デジタル 教科書体 NK-R" panose="02020400000000000000" pitchFamily="18" charset="-128"/>
              <a:ea typeface="UD デジタル 教科書体 NK-R" panose="02020400000000000000" pitchFamily="18" charset="-128"/>
              <a:cs typeface="Calibri"/>
              <a:sym typeface="Calibri"/>
            </a:endParaRPr>
          </a:p>
          <a:p>
            <a:pPr algn="just">
              <a:lnSpc>
                <a:spcPct val="150000"/>
              </a:lnSpc>
              <a:buClr>
                <a:schemeClr val="dk1"/>
              </a:buClr>
              <a:buSzPts val="3200"/>
            </a:pPr>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「各教科の見方・考え方」</a:t>
            </a:r>
            <a:r>
              <a:rPr lang="ja-JP" altLang="en-US" sz="6000" dirty="0">
                <a:latin typeface="UD デジタル 教科書体 NK-R" panose="02020400000000000000" pitchFamily="18" charset="-128"/>
                <a:ea typeface="UD デジタル 教科書体 NK-R" panose="02020400000000000000" pitchFamily="18" charset="-128"/>
                <a:cs typeface="Calibri"/>
                <a:sym typeface="Calibri"/>
              </a:rPr>
              <a:t>をもっと働かせましょう！</a:t>
            </a:r>
          </a:p>
        </p:txBody>
      </p:sp>
    </p:spTree>
    <p:extLst>
      <p:ext uri="{BB962C8B-B14F-4D97-AF65-F5344CB8AC3E}">
        <p14:creationId xmlns:p14="http://schemas.microsoft.com/office/powerpoint/2010/main" val="4250053475"/>
      </p:ext>
    </p:extLst>
  </p:cSld>
  <p:clrMapOvr>
    <a:masterClrMapping/>
  </p:clrMapOvr>
  <mc:AlternateContent xmlns:mc="http://schemas.openxmlformats.org/markup-compatibility/2006" xmlns:p14="http://schemas.microsoft.com/office/powerpoint/2010/main">
    <mc:Choice Requires="p14">
      <p:transition spd="slow" p14:dur="2000" advTm="24120"/>
    </mc:Choice>
    <mc:Fallback xmlns="">
      <p:transition spd="slow" advTm="241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9" name="吹き出し: 角を丸めた四角形 28">
            <a:extLst>
              <a:ext uri="{FF2B5EF4-FFF2-40B4-BE49-F238E27FC236}">
                <a16:creationId xmlns:a16="http://schemas.microsoft.com/office/drawing/2014/main" id="{191EC071-5C20-C422-3078-C7163121102B}"/>
              </a:ext>
            </a:extLst>
          </p:cNvPr>
          <p:cNvSpPr/>
          <p:nvPr/>
        </p:nvSpPr>
        <p:spPr>
          <a:xfrm>
            <a:off x="2517953" y="2904230"/>
            <a:ext cx="3115593" cy="2768995"/>
          </a:xfrm>
          <a:prstGeom prst="wedgeRoundRectCallout">
            <a:avLst>
              <a:gd name="adj1" fmla="val -73900"/>
              <a:gd name="adj2" fmla="val 34555"/>
              <a:gd name="adj3" fmla="val 16667"/>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4" name="正方形/長方形 13">
            <a:extLst>
              <a:ext uri="{FF2B5EF4-FFF2-40B4-BE49-F238E27FC236}">
                <a16:creationId xmlns:a16="http://schemas.microsoft.com/office/drawing/2014/main" id="{86AB889E-0E3A-56F1-7D44-A4251A67CBA0}"/>
              </a:ext>
            </a:extLst>
          </p:cNvPr>
          <p:cNvSpPr/>
          <p:nvPr/>
        </p:nvSpPr>
        <p:spPr>
          <a:xfrm>
            <a:off x="353290" y="2264212"/>
            <a:ext cx="11513127" cy="411044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教授 男性 単色塗りつぶし">
            <a:extLst>
              <a:ext uri="{FF2B5EF4-FFF2-40B4-BE49-F238E27FC236}">
                <a16:creationId xmlns:a16="http://schemas.microsoft.com/office/drawing/2014/main" id="{39A1416E-5C6D-ED99-363A-7ED62973D2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46" y="4775571"/>
            <a:ext cx="1272722" cy="1332000"/>
          </a:xfrm>
          <a:prstGeom prst="rect">
            <a:avLst/>
          </a:prstGeom>
        </p:spPr>
      </p:pic>
      <p:pic>
        <p:nvPicPr>
          <p:cNvPr id="28" name="図 27">
            <a:extLst>
              <a:ext uri="{FF2B5EF4-FFF2-40B4-BE49-F238E27FC236}">
                <a16:creationId xmlns:a16="http://schemas.microsoft.com/office/drawing/2014/main" id="{7F546600-B315-9329-1F86-DAEBB6CB555D}"/>
              </a:ext>
            </a:extLst>
          </p:cNvPr>
          <p:cNvPicPr>
            <a:picLocks noChangeAspect="1"/>
          </p:cNvPicPr>
          <p:nvPr/>
        </p:nvPicPr>
        <p:blipFill>
          <a:blip r:embed="rId5"/>
          <a:stretch>
            <a:fillRect/>
          </a:stretch>
        </p:blipFill>
        <p:spPr>
          <a:xfrm>
            <a:off x="-466619" y="2856787"/>
            <a:ext cx="2639797" cy="1463167"/>
          </a:xfrm>
          <a:prstGeom prst="rect">
            <a:avLst/>
          </a:prstGeom>
        </p:spPr>
      </p:pic>
      <p:sp>
        <p:nvSpPr>
          <p:cNvPr id="30" name="テキスト ボックス 29">
            <a:extLst>
              <a:ext uri="{FF2B5EF4-FFF2-40B4-BE49-F238E27FC236}">
                <a16:creationId xmlns:a16="http://schemas.microsoft.com/office/drawing/2014/main" id="{6D62B2B9-0CE3-29E9-16C9-66C0438C7360}"/>
              </a:ext>
            </a:extLst>
          </p:cNvPr>
          <p:cNvSpPr txBox="1"/>
          <p:nvPr/>
        </p:nvSpPr>
        <p:spPr>
          <a:xfrm>
            <a:off x="2627377" y="3108677"/>
            <a:ext cx="3006169" cy="2554545"/>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全校児童（</a:t>
            </a:r>
            <a:r>
              <a:rPr kumimoji="1" lang="en-US" altLang="ja-JP" sz="2000" dirty="0">
                <a:latin typeface="UD デジタル 教科書体 NK-B" panose="02020700000000000000" pitchFamily="18" charset="-128"/>
                <a:ea typeface="UD デジタル 教科書体 NK-B" panose="02020700000000000000" pitchFamily="18" charset="-128"/>
              </a:rPr>
              <a:t>798</a:t>
            </a:r>
            <a:r>
              <a:rPr kumimoji="1" lang="ja-JP" altLang="en-US" sz="2000" dirty="0">
                <a:latin typeface="UD デジタル 教科書体 NK-B" panose="02020700000000000000" pitchFamily="18" charset="-128"/>
                <a:ea typeface="UD デジタル 教科書体 NK-B" panose="02020700000000000000" pitchFamily="18" charset="-128"/>
              </a:rPr>
              <a:t>人）が保護者とペアで避難訓練をすることになりました。避難者は、校庭に引いてある白線内に入ります。１㎡あたり１人で立ったときに、白線内に全員が入れるでしょうか。</a:t>
            </a:r>
          </a:p>
        </p:txBody>
      </p:sp>
      <p:sp>
        <p:nvSpPr>
          <p:cNvPr id="15" name="正方形/長方形 14">
            <a:extLst>
              <a:ext uri="{FF2B5EF4-FFF2-40B4-BE49-F238E27FC236}">
                <a16:creationId xmlns:a16="http://schemas.microsoft.com/office/drawing/2014/main" id="{73098700-BB5B-82DD-AA42-3C83D6D1CDCC}"/>
              </a:ext>
            </a:extLst>
          </p:cNvPr>
          <p:cNvSpPr/>
          <p:nvPr/>
        </p:nvSpPr>
        <p:spPr>
          <a:xfrm>
            <a:off x="6030086" y="2904231"/>
            <a:ext cx="216726" cy="248209"/>
          </a:xfrm>
          <a:prstGeom prst="rect">
            <a:avLst/>
          </a:prstGeom>
        </p:spPr>
        <p:txBody>
          <a:bodyPr wrap="none">
            <a:spAutoFit/>
          </a:bodyPr>
          <a:lstStyle/>
          <a:p>
            <a:r>
              <a:rPr lang="ja-JP" altLang="en-US" sz="1013" dirty="0"/>
              <a:t> </a:t>
            </a:r>
          </a:p>
        </p:txBody>
      </p:sp>
      <p:pic>
        <p:nvPicPr>
          <p:cNvPr id="17" name="グラフィックス 16" descr="男子生徒 枠線">
            <a:extLst>
              <a:ext uri="{FF2B5EF4-FFF2-40B4-BE49-F238E27FC236}">
                <a16:creationId xmlns:a16="http://schemas.microsoft.com/office/drawing/2014/main" id="{1DA7B1BF-E224-3E25-1511-0F3650C922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54047" y="4666762"/>
            <a:ext cx="1440000" cy="1440000"/>
          </a:xfrm>
          <a:prstGeom prst="rect">
            <a:avLst/>
          </a:prstGeom>
        </p:spPr>
      </p:pic>
      <p:pic>
        <p:nvPicPr>
          <p:cNvPr id="31" name="グラフィックス 30" descr="女子生徒 枠線">
            <a:extLst>
              <a:ext uri="{FF2B5EF4-FFF2-40B4-BE49-F238E27FC236}">
                <a16:creationId xmlns:a16="http://schemas.microsoft.com/office/drawing/2014/main" id="{1EBCD4DC-F766-2E31-269D-56DA6C547E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3170" y="4666762"/>
            <a:ext cx="1440000" cy="1440000"/>
          </a:xfrm>
          <a:prstGeom prst="rect">
            <a:avLst/>
          </a:prstGeom>
        </p:spPr>
      </p:pic>
      <p:sp>
        <p:nvSpPr>
          <p:cNvPr id="34" name="思考の吹き出し: 雲形 33">
            <a:extLst>
              <a:ext uri="{FF2B5EF4-FFF2-40B4-BE49-F238E27FC236}">
                <a16:creationId xmlns:a16="http://schemas.microsoft.com/office/drawing/2014/main" id="{5571150D-8F4A-5F14-321A-3A8B32171733}"/>
              </a:ext>
            </a:extLst>
          </p:cNvPr>
          <p:cNvSpPr/>
          <p:nvPr/>
        </p:nvSpPr>
        <p:spPr>
          <a:xfrm rot="11460000">
            <a:off x="6329435" y="2686884"/>
            <a:ext cx="2902446" cy="1512305"/>
          </a:xfrm>
          <a:prstGeom prst="cloudCallout">
            <a:avLst>
              <a:gd name="adj1" fmla="val -33010"/>
              <a:gd name="adj2" fmla="val -75381"/>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思考の吹き出し: 雲形 34">
            <a:extLst>
              <a:ext uri="{FF2B5EF4-FFF2-40B4-BE49-F238E27FC236}">
                <a16:creationId xmlns:a16="http://schemas.microsoft.com/office/drawing/2014/main" id="{16B9271E-1486-07F3-4BB7-BDA5BD67AFC6}"/>
              </a:ext>
            </a:extLst>
          </p:cNvPr>
          <p:cNvSpPr/>
          <p:nvPr/>
        </p:nvSpPr>
        <p:spPr>
          <a:xfrm rot="538743">
            <a:off x="9368400" y="2704741"/>
            <a:ext cx="2410336" cy="1621503"/>
          </a:xfrm>
          <a:prstGeom prst="cloudCallout">
            <a:avLst>
              <a:gd name="adj1" fmla="val -18610"/>
              <a:gd name="adj2" fmla="val 83830"/>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0CDE77D-D1F5-9BD3-D8C9-053AAEDD5220}"/>
              </a:ext>
            </a:extLst>
          </p:cNvPr>
          <p:cNvSpPr txBox="1"/>
          <p:nvPr/>
        </p:nvSpPr>
        <p:spPr>
          <a:xfrm>
            <a:off x="6622619" y="3003143"/>
            <a:ext cx="2316077" cy="1015663"/>
          </a:xfrm>
          <a:prstGeom prst="rect">
            <a:avLst/>
          </a:prstGeom>
          <a:noFill/>
          <a:ln>
            <a:noFill/>
          </a:ln>
        </p:spPr>
        <p:txBody>
          <a:bodyPr wrap="square">
            <a:spAutoFit/>
          </a:bodyPr>
          <a:lstStyle/>
          <a:p>
            <a:pPr algn="just"/>
            <a:r>
              <a:rPr kumimoji="1" lang="ja-JP" altLang="en-US" sz="2000" dirty="0">
                <a:latin typeface="UD デジタル 教科書体 NK-R" panose="02020400000000000000" pitchFamily="18" charset="-128"/>
                <a:ea typeface="UD デジタル 教科書体 NK-R" panose="02020400000000000000" pitchFamily="18" charset="-128"/>
              </a:rPr>
              <a:t>面積を求めれば、全員が入れるかどうかが分かりそうだな。</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8165F443-E439-297B-B868-6C0EDF2B5C4E}"/>
              </a:ext>
            </a:extLst>
          </p:cNvPr>
          <p:cNvSpPr txBox="1"/>
          <p:nvPr/>
        </p:nvSpPr>
        <p:spPr>
          <a:xfrm>
            <a:off x="9648747" y="3030393"/>
            <a:ext cx="2033155" cy="1015663"/>
          </a:xfrm>
          <a:prstGeom prst="rect">
            <a:avLst/>
          </a:prstGeom>
          <a:noFill/>
          <a:ln>
            <a:noFill/>
          </a:ln>
        </p:spPr>
        <p:txBody>
          <a:bodyPr wrap="square">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いくつかの図形を組み合わせて考えるのかな。</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39" name="矢印: 右 38">
            <a:extLst>
              <a:ext uri="{FF2B5EF4-FFF2-40B4-BE49-F238E27FC236}">
                <a16:creationId xmlns:a16="http://schemas.microsoft.com/office/drawing/2014/main" id="{A6FE30AD-93C8-D879-85D4-F57557BDD8B3}"/>
              </a:ext>
            </a:extLst>
          </p:cNvPr>
          <p:cNvSpPr/>
          <p:nvPr/>
        </p:nvSpPr>
        <p:spPr>
          <a:xfrm>
            <a:off x="5764219" y="3872698"/>
            <a:ext cx="611148" cy="64641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7191445-4F9F-10F2-C90D-1942CD3D0E42}"/>
              </a:ext>
            </a:extLst>
          </p:cNvPr>
          <p:cNvSpPr txBox="1"/>
          <p:nvPr/>
        </p:nvSpPr>
        <p:spPr>
          <a:xfrm>
            <a:off x="868054" y="1439551"/>
            <a:ext cx="10455890" cy="646331"/>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子供に「算数・数学を学ぶ必要感」を持たせる課題</a:t>
            </a:r>
          </a:p>
        </p:txBody>
      </p:sp>
      <p:sp>
        <p:nvSpPr>
          <p:cNvPr id="6" name="矢印: 右 5">
            <a:extLst>
              <a:ext uri="{FF2B5EF4-FFF2-40B4-BE49-F238E27FC236}">
                <a16:creationId xmlns:a16="http://schemas.microsoft.com/office/drawing/2014/main" id="{EA73A0EA-0FC7-3BA4-4BF8-1DAB509E972E}"/>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Google Shape;192;p2">
            <a:extLst>
              <a:ext uri="{FF2B5EF4-FFF2-40B4-BE49-F238E27FC236}">
                <a16:creationId xmlns:a16="http://schemas.microsoft.com/office/drawing/2014/main" id="{0EDF78BA-35A5-5CAB-7B4D-A23214A40153}"/>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ますますプロブレム</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grpSp>
        <p:nvGrpSpPr>
          <p:cNvPr id="3" name="グループ化 2">
            <a:extLst>
              <a:ext uri="{FF2B5EF4-FFF2-40B4-BE49-F238E27FC236}">
                <a16:creationId xmlns:a16="http://schemas.microsoft.com/office/drawing/2014/main" id="{04391B51-32FC-B913-FC71-956D42BA1C8F}"/>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F8F627AA-FB3E-9624-A7D4-9ACD2436BE3B}"/>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ABC4C929-C80A-EF16-8AE0-2833DAADA766}"/>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B39641C6-D67E-8B7D-10FE-F4512BE4688B}"/>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9" name="山形 7">
                <a:extLst>
                  <a:ext uri="{FF2B5EF4-FFF2-40B4-BE49-F238E27FC236}">
                    <a16:creationId xmlns:a16="http://schemas.microsoft.com/office/drawing/2014/main" id="{37A593BD-A455-90BF-B3D2-89CC5655C24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4CC6593A-C52C-898E-01B3-F63E0BF23BF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82231089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5924282" y="2192418"/>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3" name="Google Shape;192;p2">
            <a:extLst>
              <a:ext uri="{FF2B5EF4-FFF2-40B4-BE49-F238E27FC236}">
                <a16:creationId xmlns:a16="http://schemas.microsoft.com/office/drawing/2014/main" id="{F2D81CFC-CC20-9EE6-9CB5-9B37AB803975}"/>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ますますタイム</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5" name="楕円 14">
            <a:extLst>
              <a:ext uri="{FF2B5EF4-FFF2-40B4-BE49-F238E27FC236}">
                <a16:creationId xmlns:a16="http://schemas.microsoft.com/office/drawing/2014/main" id="{0E229FB2-D100-C68F-92B9-C8F3680EECB9}"/>
              </a:ext>
            </a:extLst>
          </p:cNvPr>
          <p:cNvSpPr/>
          <p:nvPr/>
        </p:nvSpPr>
        <p:spPr>
          <a:xfrm>
            <a:off x="6096252" y="2369754"/>
            <a:ext cx="2618510" cy="2534292"/>
          </a:xfrm>
          <a:prstGeom prst="ellipse">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探　究</a:t>
            </a:r>
          </a:p>
        </p:txBody>
      </p:sp>
      <p:sp>
        <p:nvSpPr>
          <p:cNvPr id="22" name="楕円 21">
            <a:extLst>
              <a:ext uri="{FF2B5EF4-FFF2-40B4-BE49-F238E27FC236}">
                <a16:creationId xmlns:a16="http://schemas.microsoft.com/office/drawing/2014/main" id="{F0E7719A-AE8A-F331-EB41-18884529E920}"/>
              </a:ext>
            </a:extLst>
          </p:cNvPr>
          <p:cNvSpPr/>
          <p:nvPr/>
        </p:nvSpPr>
        <p:spPr>
          <a:xfrm>
            <a:off x="273522" y="2436004"/>
            <a:ext cx="2618510" cy="2534292"/>
          </a:xfrm>
          <a:prstGeom prst="ellipse">
            <a:avLst/>
          </a:prstGeom>
          <a:solidFill>
            <a:srgbClr val="FAD4DB"/>
          </a:solidFill>
          <a:ln>
            <a:noFill/>
          </a:ln>
          <a:effectLst/>
          <a:scene3d>
            <a:camera prst="orthographicFront"/>
            <a:lightRig rig="threePt" dir="t"/>
          </a:scene3d>
          <a:sp3d>
            <a:bevelT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復　習</a:t>
            </a:r>
          </a:p>
        </p:txBody>
      </p:sp>
      <p:sp>
        <p:nvSpPr>
          <p:cNvPr id="23" name="楕円 22">
            <a:extLst>
              <a:ext uri="{FF2B5EF4-FFF2-40B4-BE49-F238E27FC236}">
                <a16:creationId xmlns:a16="http://schemas.microsoft.com/office/drawing/2014/main" id="{E63A3ECD-8BAD-57A6-9521-348B823EB5A0}"/>
              </a:ext>
            </a:extLst>
          </p:cNvPr>
          <p:cNvSpPr/>
          <p:nvPr/>
        </p:nvSpPr>
        <p:spPr>
          <a:xfrm>
            <a:off x="9042517" y="2396397"/>
            <a:ext cx="2618510" cy="2534292"/>
          </a:xfrm>
          <a:prstGeom prst="ellipse">
            <a:avLst/>
          </a:prstGeom>
          <a:solidFill>
            <a:srgbClr val="F6FA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協　力</a:t>
            </a:r>
          </a:p>
        </p:txBody>
      </p:sp>
      <p:sp>
        <p:nvSpPr>
          <p:cNvPr id="25" name="楕円 24">
            <a:extLst>
              <a:ext uri="{FF2B5EF4-FFF2-40B4-BE49-F238E27FC236}">
                <a16:creationId xmlns:a16="http://schemas.microsoft.com/office/drawing/2014/main" id="{EBBAEE52-6297-C93E-5072-082768F9EA70}"/>
              </a:ext>
            </a:extLst>
          </p:cNvPr>
          <p:cNvSpPr/>
          <p:nvPr/>
        </p:nvSpPr>
        <p:spPr>
          <a:xfrm>
            <a:off x="3219787" y="2416200"/>
            <a:ext cx="2618510" cy="2534292"/>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latin typeface="UD デジタル 教科書体 NK-B" panose="02020700000000000000" pitchFamily="18" charset="-128"/>
                <a:ea typeface="UD デジタル 教科書体 NK-B" panose="02020700000000000000" pitchFamily="18" charset="-128"/>
              </a:rPr>
              <a:t>演　習</a:t>
            </a:r>
          </a:p>
        </p:txBody>
      </p:sp>
      <p:sp>
        <p:nvSpPr>
          <p:cNvPr id="4" name="テキスト ボックス 3">
            <a:extLst>
              <a:ext uri="{FF2B5EF4-FFF2-40B4-BE49-F238E27FC236}">
                <a16:creationId xmlns:a16="http://schemas.microsoft.com/office/drawing/2014/main" id="{7727A98E-6D23-E9ED-217C-CE9741D93A79}"/>
              </a:ext>
            </a:extLst>
          </p:cNvPr>
          <p:cNvSpPr txBox="1"/>
          <p:nvPr/>
        </p:nvSpPr>
        <p:spPr>
          <a:xfrm>
            <a:off x="868054" y="1439551"/>
            <a:ext cx="10455890" cy="646331"/>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子供が、学習活動を選択し、取り組む時間</a:t>
            </a:r>
          </a:p>
        </p:txBody>
      </p:sp>
      <p:sp>
        <p:nvSpPr>
          <p:cNvPr id="6" name="矢印: 右 5">
            <a:extLst>
              <a:ext uri="{FF2B5EF4-FFF2-40B4-BE49-F238E27FC236}">
                <a16:creationId xmlns:a16="http://schemas.microsoft.com/office/drawing/2014/main" id="{DB2618D7-C7CD-59C7-0D7D-6AFCBC9B6D55}"/>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61AD25E9-189B-62B4-AE5B-AD88AEE21951}"/>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D05B6864-3FDE-44EF-B44E-284070EA5A76}"/>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FA77A7AF-5282-951F-996E-0C4F56690DE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EF3915EA-03CB-B96B-A752-CC9E1F41C9CB}"/>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501C04AE-9896-6608-3188-E91E53C9569A}"/>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5D9ACB20-AFFF-9C61-C716-EC6463EDA628}"/>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53730140"/>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6033616" y="2696415"/>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4110EFE5-D2EA-5689-4AA6-CE9042D524A7}"/>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13" name="Google Shape;192;p2">
            <a:extLst>
              <a:ext uri="{FF2B5EF4-FFF2-40B4-BE49-F238E27FC236}">
                <a16:creationId xmlns:a16="http://schemas.microsoft.com/office/drawing/2014/main" id="{F480F0D2-DBFE-F1B1-9E6C-45BEE2E5793B}"/>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ますますリフレクション</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5" name="正方形/長方形 4">
            <a:extLst>
              <a:ext uri="{FF2B5EF4-FFF2-40B4-BE49-F238E27FC236}">
                <a16:creationId xmlns:a16="http://schemas.microsoft.com/office/drawing/2014/main" id="{82F3E1E8-B856-1AF9-D080-133F49CB6BC0}"/>
              </a:ext>
            </a:extLst>
          </p:cNvPr>
          <p:cNvSpPr/>
          <p:nvPr/>
        </p:nvSpPr>
        <p:spPr>
          <a:xfrm>
            <a:off x="339436" y="2782972"/>
            <a:ext cx="11513126" cy="28678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3A6E9CE-123E-5758-7F62-C7D9ACBC9A04}"/>
              </a:ext>
            </a:extLst>
          </p:cNvPr>
          <p:cNvSpPr txBox="1"/>
          <p:nvPr/>
        </p:nvSpPr>
        <p:spPr>
          <a:xfrm>
            <a:off x="339436" y="2846011"/>
            <a:ext cx="6939721" cy="461665"/>
          </a:xfrm>
          <a:prstGeom prst="rect">
            <a:avLst/>
          </a:prstGeom>
          <a:noFill/>
          <a:ln>
            <a:noFill/>
          </a:ln>
        </p:spPr>
        <p:txBody>
          <a:bodyPr wrap="square">
            <a:spAutoFit/>
          </a:bodyPr>
          <a:lstStyle/>
          <a:p>
            <a:r>
              <a:rPr kumimoji="1" lang="en-US" altLang="ja-JP" sz="2400" dirty="0">
                <a:latin typeface="UD デジタル 教科書体 NK-B" panose="02020700000000000000" pitchFamily="18" charset="-128"/>
                <a:ea typeface="UD デジタル 教科書体 NK-B" panose="02020700000000000000" pitchFamily="18" charset="-128"/>
              </a:rPr>
              <a:t>4</a:t>
            </a:r>
            <a:r>
              <a:rPr kumimoji="1" lang="ja-JP" altLang="en-US" sz="2400" dirty="0">
                <a:latin typeface="UD デジタル 教科書体 NK-B" panose="02020700000000000000" pitchFamily="18" charset="-128"/>
                <a:ea typeface="UD デジタル 教科書体 NK-B" panose="02020700000000000000" pitchFamily="18" charset="-128"/>
              </a:rPr>
              <a:t>つの視点のいずれかについて振り返りまとめる</a:t>
            </a:r>
            <a:endParaRPr kumimoji="1"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23" name="楕円 22">
            <a:extLst>
              <a:ext uri="{FF2B5EF4-FFF2-40B4-BE49-F238E27FC236}">
                <a16:creationId xmlns:a16="http://schemas.microsoft.com/office/drawing/2014/main" id="{D9FB725D-E57F-7B4A-093F-BE8FBF98764B}"/>
              </a:ext>
            </a:extLst>
          </p:cNvPr>
          <p:cNvSpPr/>
          <p:nvPr/>
        </p:nvSpPr>
        <p:spPr>
          <a:xfrm>
            <a:off x="515236" y="3327201"/>
            <a:ext cx="5458588" cy="1072245"/>
          </a:xfrm>
          <a:prstGeom prst="ellipse">
            <a:avLst/>
          </a:prstGeom>
          <a:noFill/>
          <a:ln w="76200">
            <a:solidFill>
              <a:srgbClr val="FAD4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1D0516A7-052E-9F19-8FD5-81FC6DD14E52}"/>
              </a:ext>
            </a:extLst>
          </p:cNvPr>
          <p:cNvSpPr/>
          <p:nvPr/>
        </p:nvSpPr>
        <p:spPr>
          <a:xfrm>
            <a:off x="533904" y="4513380"/>
            <a:ext cx="5458588" cy="1072245"/>
          </a:xfrm>
          <a:prstGeom prst="ellipse">
            <a:avLst/>
          </a:prstGeom>
          <a:noFill/>
          <a:ln w="76200">
            <a:solidFill>
              <a:srgbClr val="DAD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D81558D-4C13-2D33-722C-872B04B21931}"/>
              </a:ext>
            </a:extLst>
          </p:cNvPr>
          <p:cNvSpPr/>
          <p:nvPr/>
        </p:nvSpPr>
        <p:spPr>
          <a:xfrm>
            <a:off x="533904" y="3448132"/>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分かったこと・分からなかったこと</a:t>
            </a:r>
          </a:p>
        </p:txBody>
      </p:sp>
      <p:sp>
        <p:nvSpPr>
          <p:cNvPr id="25" name="楕円 24">
            <a:extLst>
              <a:ext uri="{FF2B5EF4-FFF2-40B4-BE49-F238E27FC236}">
                <a16:creationId xmlns:a16="http://schemas.microsoft.com/office/drawing/2014/main" id="{21D5D3A1-F197-BD7C-DB29-A7E378637925}"/>
              </a:ext>
            </a:extLst>
          </p:cNvPr>
          <p:cNvSpPr/>
          <p:nvPr/>
        </p:nvSpPr>
        <p:spPr>
          <a:xfrm>
            <a:off x="6201758" y="3318224"/>
            <a:ext cx="5458588" cy="1072245"/>
          </a:xfrm>
          <a:prstGeom prst="ellipse">
            <a:avLst/>
          </a:prstGeom>
          <a:noFill/>
          <a:ln w="76200">
            <a:solidFill>
              <a:srgbClr val="F6FA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1AFC91A-3D93-BF49-F69C-2A1E0DD8000F}"/>
              </a:ext>
            </a:extLst>
          </p:cNvPr>
          <p:cNvSpPr/>
          <p:nvPr/>
        </p:nvSpPr>
        <p:spPr>
          <a:xfrm>
            <a:off x="6250342" y="3423643"/>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友達の考えで参考にしたこと</a:t>
            </a:r>
          </a:p>
        </p:txBody>
      </p:sp>
      <p:sp>
        <p:nvSpPr>
          <p:cNvPr id="18" name="正方形/長方形 17">
            <a:extLst>
              <a:ext uri="{FF2B5EF4-FFF2-40B4-BE49-F238E27FC236}">
                <a16:creationId xmlns:a16="http://schemas.microsoft.com/office/drawing/2014/main" id="{A095A379-150B-05C3-C43E-1B8DFD95DAEB}"/>
              </a:ext>
            </a:extLst>
          </p:cNvPr>
          <p:cNvSpPr/>
          <p:nvPr/>
        </p:nvSpPr>
        <p:spPr>
          <a:xfrm>
            <a:off x="422947" y="4651696"/>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自身の考えの変容</a:t>
            </a:r>
          </a:p>
        </p:txBody>
      </p:sp>
      <p:sp>
        <p:nvSpPr>
          <p:cNvPr id="26" name="楕円 25">
            <a:extLst>
              <a:ext uri="{FF2B5EF4-FFF2-40B4-BE49-F238E27FC236}">
                <a16:creationId xmlns:a16="http://schemas.microsoft.com/office/drawing/2014/main" id="{AC2A6E65-109F-E376-3DD4-62E5949F44DC}"/>
              </a:ext>
            </a:extLst>
          </p:cNvPr>
          <p:cNvSpPr/>
          <p:nvPr/>
        </p:nvSpPr>
        <p:spPr>
          <a:xfrm>
            <a:off x="6186960" y="4504242"/>
            <a:ext cx="5458588" cy="1072245"/>
          </a:xfrm>
          <a:prstGeom prst="ellipse">
            <a:avLst/>
          </a:prstGeom>
          <a:noFill/>
          <a:ln w="762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A97C150-0558-301D-0102-E0332AC8B932}"/>
              </a:ext>
            </a:extLst>
          </p:cNvPr>
          <p:cNvSpPr/>
          <p:nvPr/>
        </p:nvSpPr>
        <p:spPr>
          <a:xfrm>
            <a:off x="6141979" y="4578415"/>
            <a:ext cx="5340927" cy="92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学習内容を活用して、</a:t>
            </a:r>
            <a:endParaRPr kumimoji="1"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どのようなことができそうか</a:t>
            </a:r>
          </a:p>
        </p:txBody>
      </p:sp>
      <p:sp>
        <p:nvSpPr>
          <p:cNvPr id="4" name="テキスト ボックス 3">
            <a:extLst>
              <a:ext uri="{FF2B5EF4-FFF2-40B4-BE49-F238E27FC236}">
                <a16:creationId xmlns:a16="http://schemas.microsoft.com/office/drawing/2014/main" id="{F8299447-EB2C-90F2-4E3F-4183131C7ED9}"/>
              </a:ext>
            </a:extLst>
          </p:cNvPr>
          <p:cNvSpPr txBox="1"/>
          <p:nvPr/>
        </p:nvSpPr>
        <p:spPr>
          <a:xfrm>
            <a:off x="868054" y="1439551"/>
            <a:ext cx="10455890" cy="1200329"/>
          </a:xfrm>
          <a:prstGeom prst="rect">
            <a:avLst/>
          </a:prstGeom>
          <a:noFill/>
          <a:ln>
            <a:noFill/>
          </a:ln>
        </p:spPr>
        <p:txBody>
          <a:bodyPr wrap="square">
            <a:sp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子供が、授業を通じて気付いたことや発見したことを、</a:t>
            </a:r>
            <a:endParaRPr kumimoji="1" lang="en-US" altLang="ja-JP" sz="3600" dirty="0">
              <a:latin typeface="UD デジタル 教科書体 NK-B" panose="02020700000000000000" pitchFamily="18" charset="-128"/>
              <a:ea typeface="UD デジタル 教科書体 NK-B" panose="02020700000000000000" pitchFamily="18" charset="-128"/>
            </a:endParaRPr>
          </a:p>
          <a:p>
            <a:r>
              <a:rPr kumimoji="1" lang="ja-JP" altLang="en-US" sz="3600" dirty="0">
                <a:latin typeface="UD デジタル 教科書体 NK-B" panose="02020700000000000000" pitchFamily="18" charset="-128"/>
                <a:ea typeface="UD デジタル 教科書体 NK-B" panose="02020700000000000000" pitchFamily="18" charset="-128"/>
              </a:rPr>
              <a:t>まとめる活動</a:t>
            </a:r>
            <a:endParaRPr kumimoji="1" lang="en-US" altLang="ja-JP" sz="3600" dirty="0">
              <a:latin typeface="UD デジタル 教科書体 NK-B" panose="02020700000000000000" pitchFamily="18" charset="-128"/>
              <a:ea typeface="UD デジタル 教科書体 NK-B" panose="02020700000000000000" pitchFamily="18" charset="-128"/>
            </a:endParaRPr>
          </a:p>
        </p:txBody>
      </p:sp>
      <p:sp>
        <p:nvSpPr>
          <p:cNvPr id="6" name="矢印: 右 5">
            <a:extLst>
              <a:ext uri="{FF2B5EF4-FFF2-40B4-BE49-F238E27FC236}">
                <a16:creationId xmlns:a16="http://schemas.microsoft.com/office/drawing/2014/main" id="{FD4B90CC-8234-CF9B-6953-7F56F922484D}"/>
              </a:ext>
            </a:extLst>
          </p:cNvPr>
          <p:cNvSpPr/>
          <p:nvPr/>
        </p:nvSpPr>
        <p:spPr>
          <a:xfrm>
            <a:off x="346110" y="1501735"/>
            <a:ext cx="507169" cy="52179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CED90506-1342-68CF-B7FF-86B0BCF02F75}"/>
              </a:ext>
            </a:extLst>
          </p:cNvPr>
          <p:cNvGrpSpPr/>
          <p:nvPr/>
        </p:nvGrpSpPr>
        <p:grpSpPr>
          <a:xfrm>
            <a:off x="67790" y="122584"/>
            <a:ext cx="11995837" cy="662335"/>
            <a:chOff x="212168" y="79617"/>
            <a:chExt cx="9504167" cy="662335"/>
          </a:xfrm>
        </p:grpSpPr>
        <p:grpSp>
          <p:nvGrpSpPr>
            <p:cNvPr id="9" name="グループ化 8">
              <a:extLst>
                <a:ext uri="{FF2B5EF4-FFF2-40B4-BE49-F238E27FC236}">
                  <a16:creationId xmlns:a16="http://schemas.microsoft.com/office/drawing/2014/main" id="{6888FBA4-2EFC-0E07-8088-F539E8A9B3DE}"/>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250D482B-3671-E7B2-E7C3-1906BF7DAD96}"/>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3F682A8B-5373-7BA3-689E-4393AB73B80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0" name="山形 7">
                <a:extLst>
                  <a:ext uri="{FF2B5EF4-FFF2-40B4-BE49-F238E27FC236}">
                    <a16:creationId xmlns:a16="http://schemas.microsoft.com/office/drawing/2014/main" id="{4682D7A3-FAC9-6ADC-A09A-80F4FC80EA12}"/>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0" name="山形 7">
              <a:extLst>
                <a:ext uri="{FF2B5EF4-FFF2-40B4-BE49-F238E27FC236}">
                  <a16:creationId xmlns:a16="http://schemas.microsoft.com/office/drawing/2014/main" id="{C66E5A7C-6C78-669D-165D-0A7401B2098A}"/>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2405603736"/>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BA48EEE-631F-1409-1EC7-2AEA999E6D37}"/>
            </a:ext>
          </a:extLst>
        </p:cNvPr>
        <p:cNvGrpSpPr/>
        <p:nvPr/>
      </p:nvGrpSpPr>
      <p:grpSpPr>
        <a:xfrm>
          <a:off x="0" y="0"/>
          <a:ext cx="0" cy="0"/>
          <a:chOff x="0" y="0"/>
          <a:chExt cx="0" cy="0"/>
        </a:xfrm>
      </p:grpSpPr>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EF87EFF2-722B-0577-E0D4-F8747BB22499}"/>
              </a:ext>
            </a:extLst>
          </p:cNvPr>
          <p:cNvPicPr>
            <a:picLocks noChangeAspect="1"/>
          </p:cNvPicPr>
          <p:nvPr/>
        </p:nvPicPr>
        <p:blipFill>
          <a:blip r:embed="rId3"/>
          <a:srcRect l="3863" t="10574" r="1015" b="43830"/>
          <a:stretch/>
        </p:blipFill>
        <p:spPr>
          <a:xfrm>
            <a:off x="172856" y="1420379"/>
            <a:ext cx="7459693" cy="4934122"/>
          </a:xfrm>
          <a:prstGeom prst="rect">
            <a:avLst/>
          </a:prstGeom>
          <a:ln>
            <a:noFill/>
          </a:ln>
        </p:spPr>
      </p:pic>
      <p:sp>
        <p:nvSpPr>
          <p:cNvPr id="36" name="テキスト ボックス 35">
            <a:extLst>
              <a:ext uri="{FF2B5EF4-FFF2-40B4-BE49-F238E27FC236}">
                <a16:creationId xmlns:a16="http://schemas.microsoft.com/office/drawing/2014/main" id="{9E97F0A1-64A0-48BC-2FF9-E8466D020139}"/>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9A1361BB-D00F-6524-AD6F-FDC6DE158366}"/>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9F1756B0-14F9-D830-14A6-3CE29B6C8AE4}"/>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 name="雲 1">
            <a:extLst>
              <a:ext uri="{FF2B5EF4-FFF2-40B4-BE49-F238E27FC236}">
                <a16:creationId xmlns:a16="http://schemas.microsoft.com/office/drawing/2014/main" id="{F297A03E-3C26-0D9E-E4FF-8353F024EAA0}"/>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Google Shape;192;p2">
            <a:extLst>
              <a:ext uri="{FF2B5EF4-FFF2-40B4-BE49-F238E27FC236}">
                <a16:creationId xmlns:a16="http://schemas.microsoft.com/office/drawing/2014/main" id="{C06B46F7-7097-1746-2707-70CC3F4B394C}"/>
              </a:ext>
            </a:extLst>
          </p:cNvPr>
          <p:cNvSpPr txBox="1"/>
          <p:nvPr/>
        </p:nvSpPr>
        <p:spPr>
          <a:xfrm>
            <a:off x="8285939" y="4157814"/>
            <a:ext cx="3575186" cy="152924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本時の授業で</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働かせたい、数学的な見方・考え方</a:t>
            </a: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 name="矢印: 下 3">
            <a:extLst>
              <a:ext uri="{FF2B5EF4-FFF2-40B4-BE49-F238E27FC236}">
                <a16:creationId xmlns:a16="http://schemas.microsoft.com/office/drawing/2014/main" id="{74E12344-A322-E1C5-F54E-B538DD5AE331}"/>
              </a:ext>
            </a:extLst>
          </p:cNvPr>
          <p:cNvSpPr/>
          <p:nvPr/>
        </p:nvSpPr>
        <p:spPr>
          <a:xfrm rot="1564897">
            <a:off x="4143979" y="1595556"/>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9F79CD85-8A03-5F12-9910-E317A6075AE2}"/>
              </a:ext>
            </a:extLst>
          </p:cNvPr>
          <p:cNvSpPr/>
          <p:nvPr/>
        </p:nvSpPr>
        <p:spPr>
          <a:xfrm rot="20035103" flipV="1">
            <a:off x="1251843" y="5103859"/>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ABD6494F-F12A-C6A3-7458-7CE1246266E4}"/>
              </a:ext>
            </a:extLst>
          </p:cNvPr>
          <p:cNvSpPr/>
          <p:nvPr/>
        </p:nvSpPr>
        <p:spPr>
          <a:xfrm rot="1564897">
            <a:off x="2644560" y="1617348"/>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07DC23AC-3F2D-0FE5-1171-77066089E6F6}"/>
              </a:ext>
            </a:extLst>
          </p:cNvPr>
          <p:cNvSpPr/>
          <p:nvPr/>
        </p:nvSpPr>
        <p:spPr>
          <a:xfrm rot="20035103" flipV="1">
            <a:off x="6902260" y="5095720"/>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1A3EB0CA-0F37-5692-AEA1-1483EFAEFE22}"/>
              </a:ext>
            </a:extLst>
          </p:cNvPr>
          <p:cNvSpPr/>
          <p:nvPr/>
        </p:nvSpPr>
        <p:spPr>
          <a:xfrm rot="20035103" flipV="1">
            <a:off x="5495295" y="5091212"/>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A6BB30B3-A22C-46AB-003D-F56E7982A5B1}"/>
              </a:ext>
            </a:extLst>
          </p:cNvPr>
          <p:cNvSpPr/>
          <p:nvPr/>
        </p:nvSpPr>
        <p:spPr>
          <a:xfrm rot="20035103" flipV="1">
            <a:off x="4088330" y="5091212"/>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BB4E0715-9E1E-87D7-2B02-73D5DC1DA91F}"/>
              </a:ext>
            </a:extLst>
          </p:cNvPr>
          <p:cNvSpPr/>
          <p:nvPr/>
        </p:nvSpPr>
        <p:spPr>
          <a:xfrm rot="20035103" flipV="1">
            <a:off x="2644559" y="5093910"/>
            <a:ext cx="540000" cy="468000"/>
          </a:xfrm>
          <a:prstGeom prst="downArrow">
            <a:avLst>
              <a:gd name="adj1" fmla="val 31472"/>
              <a:gd name="adj2" fmla="val 4308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353FAC3C-4044-A1CD-06C6-869FF95D2FEA}"/>
              </a:ext>
            </a:extLst>
          </p:cNvPr>
          <p:cNvGrpSpPr/>
          <p:nvPr/>
        </p:nvGrpSpPr>
        <p:grpSpPr>
          <a:xfrm>
            <a:off x="67790" y="122584"/>
            <a:ext cx="11995837" cy="662335"/>
            <a:chOff x="212168" y="79617"/>
            <a:chExt cx="9504167" cy="662335"/>
          </a:xfrm>
        </p:grpSpPr>
        <p:grpSp>
          <p:nvGrpSpPr>
            <p:cNvPr id="20" name="グループ化 19">
              <a:extLst>
                <a:ext uri="{FF2B5EF4-FFF2-40B4-BE49-F238E27FC236}">
                  <a16:creationId xmlns:a16="http://schemas.microsoft.com/office/drawing/2014/main" id="{AB0C4508-D012-6746-ED49-38FED89C981D}"/>
                </a:ext>
              </a:extLst>
            </p:cNvPr>
            <p:cNvGrpSpPr/>
            <p:nvPr/>
          </p:nvGrpSpPr>
          <p:grpSpPr>
            <a:xfrm>
              <a:off x="212168" y="79617"/>
              <a:ext cx="9504167" cy="661967"/>
              <a:chOff x="254659" y="79617"/>
              <a:chExt cx="9440393" cy="661967"/>
            </a:xfrm>
          </p:grpSpPr>
          <p:sp>
            <p:nvSpPr>
              <p:cNvPr id="24" name="山形 7">
                <a:extLst>
                  <a:ext uri="{FF2B5EF4-FFF2-40B4-BE49-F238E27FC236}">
                    <a16:creationId xmlns:a16="http://schemas.microsoft.com/office/drawing/2014/main" id="{EF6CB64B-04BA-0715-C9BA-3491FB668AA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5" name="山形 7">
                <a:extLst>
                  <a:ext uri="{FF2B5EF4-FFF2-40B4-BE49-F238E27FC236}">
                    <a16:creationId xmlns:a16="http://schemas.microsoft.com/office/drawing/2014/main" id="{5E1F85CE-309F-6C58-AD9B-898A8ECD660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6" name="山形 7">
                <a:extLst>
                  <a:ext uri="{FF2B5EF4-FFF2-40B4-BE49-F238E27FC236}">
                    <a16:creationId xmlns:a16="http://schemas.microsoft.com/office/drawing/2014/main" id="{F4C1B51E-F00B-892D-2D04-58B4B77173E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23" name="山形 7">
              <a:extLst>
                <a:ext uri="{FF2B5EF4-FFF2-40B4-BE49-F238E27FC236}">
                  <a16:creationId xmlns:a16="http://schemas.microsoft.com/office/drawing/2014/main" id="{F7AF1F32-6C28-5E10-2202-98558D286D9B}"/>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615971435"/>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9046426D-5CC3-68D4-C70F-19A33C64E6C3}"/>
            </a:ext>
          </a:extLst>
        </p:cNvPr>
        <p:cNvGrpSpPr/>
        <p:nvPr/>
      </p:nvGrpSpPr>
      <p:grpSpPr>
        <a:xfrm>
          <a:off x="0" y="0"/>
          <a:ext cx="0" cy="0"/>
          <a:chOff x="0" y="0"/>
          <a:chExt cx="0" cy="0"/>
        </a:xfrm>
      </p:grpSpPr>
      <p:pic>
        <p:nvPicPr>
          <p:cNvPr id="21" name="図 20" descr="テキスト&#10;&#10;中程度の精度で自動的に生成された説明">
            <a:extLst>
              <a:ext uri="{FF2B5EF4-FFF2-40B4-BE49-F238E27FC236}">
                <a16:creationId xmlns:a16="http://schemas.microsoft.com/office/drawing/2014/main" id="{33CFD724-BCC6-A8C6-FD3F-BA98F5094C50}"/>
              </a:ext>
            </a:extLst>
          </p:cNvPr>
          <p:cNvPicPr>
            <a:picLocks noChangeAspect="1"/>
          </p:cNvPicPr>
          <p:nvPr/>
        </p:nvPicPr>
        <p:blipFill>
          <a:blip r:embed="rId3"/>
          <a:srcRect t="1227"/>
          <a:stretch/>
        </p:blipFill>
        <p:spPr>
          <a:xfrm>
            <a:off x="313831" y="1600618"/>
            <a:ext cx="7056732" cy="4614112"/>
          </a:xfrm>
          <a:prstGeom prst="rect">
            <a:avLst/>
          </a:prstGeom>
        </p:spPr>
      </p:pic>
      <p:sp>
        <p:nvSpPr>
          <p:cNvPr id="36" name="テキスト ボックス 35">
            <a:extLst>
              <a:ext uri="{FF2B5EF4-FFF2-40B4-BE49-F238E27FC236}">
                <a16:creationId xmlns:a16="http://schemas.microsoft.com/office/drawing/2014/main" id="{98927CCA-916C-69EE-5E56-047ABC69AD67}"/>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C82566EC-4C23-6894-35C5-38DD6E498306}"/>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7FF61F2E-11E0-563A-D2E3-D977D567D45D}"/>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3" name="雲 2">
            <a:extLst>
              <a:ext uri="{FF2B5EF4-FFF2-40B4-BE49-F238E27FC236}">
                <a16:creationId xmlns:a16="http://schemas.microsoft.com/office/drawing/2014/main" id="{12438EF2-8523-0A3C-4EEB-1830837492D1}"/>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Google Shape;192;p2">
            <a:extLst>
              <a:ext uri="{FF2B5EF4-FFF2-40B4-BE49-F238E27FC236}">
                <a16:creationId xmlns:a16="http://schemas.microsoft.com/office/drawing/2014/main" id="{AC87CA55-8244-7641-8C06-A92ADDC620F9}"/>
              </a:ext>
            </a:extLst>
          </p:cNvPr>
          <p:cNvSpPr txBox="1"/>
          <p:nvPr/>
        </p:nvSpPr>
        <p:spPr>
          <a:xfrm>
            <a:off x="7991183" y="4159138"/>
            <a:ext cx="3861038" cy="1529242"/>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200" u="sng" dirty="0">
                <a:solidFill>
                  <a:srgbClr val="0070C0"/>
                </a:solidFill>
                <a:latin typeface="UD デジタル 教科書体 NK-B" panose="02020700000000000000" pitchFamily="18" charset="-128"/>
                <a:ea typeface="UD デジタル 教科書体 NK-B" panose="02020700000000000000" pitchFamily="18" charset="-128"/>
                <a:cs typeface="Calibri"/>
                <a:sym typeface="Calibri"/>
              </a:rPr>
              <a:t>働かせたい数学的な見方・考え方</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」と「</a:t>
            </a:r>
            <a:r>
              <a:rPr lang="ja-JP" altLang="en-US" sz="32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発問の目的</a:t>
            </a: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」を表示</a:t>
            </a: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楕円 4">
            <a:extLst>
              <a:ext uri="{FF2B5EF4-FFF2-40B4-BE49-F238E27FC236}">
                <a16:creationId xmlns:a16="http://schemas.microsoft.com/office/drawing/2014/main" id="{B8CE9FFB-ED36-1A11-D7F1-478FECB16A53}"/>
              </a:ext>
            </a:extLst>
          </p:cNvPr>
          <p:cNvSpPr/>
          <p:nvPr/>
        </p:nvSpPr>
        <p:spPr>
          <a:xfrm>
            <a:off x="6058138" y="2340537"/>
            <a:ext cx="1699998" cy="5277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92;p2">
            <a:extLst>
              <a:ext uri="{FF2B5EF4-FFF2-40B4-BE49-F238E27FC236}">
                <a16:creationId xmlns:a16="http://schemas.microsoft.com/office/drawing/2014/main" id="{7E7C0A81-A1D1-851D-5FEC-97E3370428F8}"/>
              </a:ext>
            </a:extLst>
          </p:cNvPr>
          <p:cNvSpPr txBox="1"/>
          <p:nvPr/>
        </p:nvSpPr>
        <p:spPr>
          <a:xfrm>
            <a:off x="6235219" y="2435389"/>
            <a:ext cx="1699998" cy="359691"/>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発問の目的</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7" name="楕円 6">
            <a:extLst>
              <a:ext uri="{FF2B5EF4-FFF2-40B4-BE49-F238E27FC236}">
                <a16:creationId xmlns:a16="http://schemas.microsoft.com/office/drawing/2014/main" id="{D98C81A4-084B-1C0F-66A0-40A7CE475073}"/>
              </a:ext>
            </a:extLst>
          </p:cNvPr>
          <p:cNvSpPr/>
          <p:nvPr/>
        </p:nvSpPr>
        <p:spPr>
          <a:xfrm>
            <a:off x="26484" y="5845408"/>
            <a:ext cx="2975636" cy="97288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Google Shape;192;p2">
            <a:extLst>
              <a:ext uri="{FF2B5EF4-FFF2-40B4-BE49-F238E27FC236}">
                <a16:creationId xmlns:a16="http://schemas.microsoft.com/office/drawing/2014/main" id="{97EF1D1A-822A-E22C-4D3B-4AA597E41129}"/>
              </a:ext>
            </a:extLst>
          </p:cNvPr>
          <p:cNvSpPr txBox="1"/>
          <p:nvPr/>
        </p:nvSpPr>
        <p:spPr>
          <a:xfrm>
            <a:off x="368646" y="5981624"/>
            <a:ext cx="2640631"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働かせたい</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3" name="四角形: 角を丸くする 12">
            <a:extLst>
              <a:ext uri="{FF2B5EF4-FFF2-40B4-BE49-F238E27FC236}">
                <a16:creationId xmlns:a16="http://schemas.microsoft.com/office/drawing/2014/main" id="{2D4F777F-0430-6768-3960-EA4D1729F389}"/>
              </a:ext>
            </a:extLst>
          </p:cNvPr>
          <p:cNvSpPr/>
          <p:nvPr/>
        </p:nvSpPr>
        <p:spPr>
          <a:xfrm>
            <a:off x="958811" y="4159138"/>
            <a:ext cx="1012229" cy="1165238"/>
          </a:xfrm>
          <a:prstGeom prst="roundRect">
            <a:avLst/>
          </a:prstGeom>
          <a:noFill/>
          <a:ln w="1016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FA0C18CB-5B1B-B129-F823-79A2B53AA505}"/>
              </a:ext>
            </a:extLst>
          </p:cNvPr>
          <p:cNvSpPr/>
          <p:nvPr/>
        </p:nvSpPr>
        <p:spPr>
          <a:xfrm>
            <a:off x="5076659" y="1620938"/>
            <a:ext cx="803267" cy="804291"/>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C3DB8B8A-8981-36AF-B770-22D95B51BB8D}"/>
              </a:ext>
            </a:extLst>
          </p:cNvPr>
          <p:cNvSpPr/>
          <p:nvPr/>
        </p:nvSpPr>
        <p:spPr>
          <a:xfrm>
            <a:off x="958811" y="1692916"/>
            <a:ext cx="1134149" cy="732313"/>
          </a:xfrm>
          <a:prstGeom prst="roundRect">
            <a:avLst/>
          </a:prstGeom>
          <a:noFill/>
          <a:ln w="1016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518555-3A49-1DC1-30D2-91041BC7CE43}"/>
              </a:ext>
            </a:extLst>
          </p:cNvPr>
          <p:cNvSpPr/>
          <p:nvPr/>
        </p:nvSpPr>
        <p:spPr>
          <a:xfrm>
            <a:off x="5076659" y="4220098"/>
            <a:ext cx="803267" cy="804291"/>
          </a:xfrm>
          <a:prstGeom prst="roundRect">
            <a:avLst/>
          </a:prstGeom>
          <a:noFill/>
          <a:ln w="1016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10F5F385-3737-C808-EDF3-5B1B813896C1}"/>
              </a:ext>
            </a:extLst>
          </p:cNvPr>
          <p:cNvGrpSpPr/>
          <p:nvPr/>
        </p:nvGrpSpPr>
        <p:grpSpPr>
          <a:xfrm>
            <a:off x="67790" y="122584"/>
            <a:ext cx="11995837" cy="662335"/>
            <a:chOff x="212168" y="79617"/>
            <a:chExt cx="9504167" cy="662335"/>
          </a:xfrm>
        </p:grpSpPr>
        <p:grpSp>
          <p:nvGrpSpPr>
            <p:cNvPr id="23" name="グループ化 22">
              <a:extLst>
                <a:ext uri="{FF2B5EF4-FFF2-40B4-BE49-F238E27FC236}">
                  <a16:creationId xmlns:a16="http://schemas.microsoft.com/office/drawing/2014/main" id="{40246735-0CFB-C440-0265-5A8BA45F6A9B}"/>
                </a:ext>
              </a:extLst>
            </p:cNvPr>
            <p:cNvGrpSpPr/>
            <p:nvPr/>
          </p:nvGrpSpPr>
          <p:grpSpPr>
            <a:xfrm>
              <a:off x="212168" y="79617"/>
              <a:ext cx="9504167" cy="661967"/>
              <a:chOff x="254659" y="79617"/>
              <a:chExt cx="9440393" cy="661967"/>
            </a:xfrm>
          </p:grpSpPr>
          <p:sp>
            <p:nvSpPr>
              <p:cNvPr id="25" name="山形 7">
                <a:extLst>
                  <a:ext uri="{FF2B5EF4-FFF2-40B4-BE49-F238E27FC236}">
                    <a16:creationId xmlns:a16="http://schemas.microsoft.com/office/drawing/2014/main" id="{40B92E44-3540-91FA-EF8F-C8B43BAF1F1B}"/>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6" name="山形 7">
                <a:extLst>
                  <a:ext uri="{FF2B5EF4-FFF2-40B4-BE49-F238E27FC236}">
                    <a16:creationId xmlns:a16="http://schemas.microsoft.com/office/drawing/2014/main" id="{FB2F3534-092F-6F07-F452-A86C21BF4A4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7" name="山形 7">
                <a:extLst>
                  <a:ext uri="{FF2B5EF4-FFF2-40B4-BE49-F238E27FC236}">
                    <a16:creationId xmlns:a16="http://schemas.microsoft.com/office/drawing/2014/main" id="{C8C6BCAA-1215-C1C8-9371-369ED874FB53}"/>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24" name="山形 7">
              <a:extLst>
                <a:ext uri="{FF2B5EF4-FFF2-40B4-BE49-F238E27FC236}">
                  <a16:creationId xmlns:a16="http://schemas.microsoft.com/office/drawing/2014/main" id="{B57F498B-A5CD-9D0D-1D0B-86A7A0FFFA03}"/>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62133413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AF210775-574C-B395-A91D-C5D4ADA79827}"/>
            </a:ext>
          </a:extLst>
        </p:cNvPr>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5E766CCB-485B-0233-5B37-5E07D8CBD1A0}"/>
              </a:ext>
            </a:extLst>
          </p:cNvPr>
          <p:cNvPicPr>
            <a:picLocks noChangeAspect="1"/>
          </p:cNvPicPr>
          <p:nvPr/>
        </p:nvPicPr>
        <p:blipFill>
          <a:blip r:embed="rId3"/>
          <a:stretch>
            <a:fillRect/>
          </a:stretch>
        </p:blipFill>
        <p:spPr>
          <a:xfrm>
            <a:off x="306170" y="1595734"/>
            <a:ext cx="7432196" cy="3817982"/>
          </a:xfrm>
          <a:prstGeom prst="rect">
            <a:avLst/>
          </a:prstGeom>
        </p:spPr>
      </p:pic>
      <p:sp>
        <p:nvSpPr>
          <p:cNvPr id="36" name="テキスト ボックス 35">
            <a:extLst>
              <a:ext uri="{FF2B5EF4-FFF2-40B4-BE49-F238E27FC236}">
                <a16:creationId xmlns:a16="http://schemas.microsoft.com/office/drawing/2014/main" id="{A4368AC8-FC39-C43A-DCFC-07239D553F7B}"/>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F7E2B652-759B-87EB-F20C-DE4C331CD9D3}"/>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A4E9B189-A78D-0624-F8F1-F16997934CAB}"/>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2" name="楕円 1">
            <a:extLst>
              <a:ext uri="{FF2B5EF4-FFF2-40B4-BE49-F238E27FC236}">
                <a16:creationId xmlns:a16="http://schemas.microsoft.com/office/drawing/2014/main" id="{132086BB-CF1F-4580-683A-F6354509B8FC}"/>
              </a:ext>
            </a:extLst>
          </p:cNvPr>
          <p:cNvSpPr/>
          <p:nvPr/>
        </p:nvSpPr>
        <p:spPr>
          <a:xfrm>
            <a:off x="8566772" y="1481968"/>
            <a:ext cx="2975636" cy="13236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Google Shape;192;p2">
            <a:extLst>
              <a:ext uri="{FF2B5EF4-FFF2-40B4-BE49-F238E27FC236}">
                <a16:creationId xmlns:a16="http://schemas.microsoft.com/office/drawing/2014/main" id="{AB50B921-BCC7-2C46-D8D2-611131DBFC84}"/>
              </a:ext>
            </a:extLst>
          </p:cNvPr>
          <p:cNvSpPr txBox="1"/>
          <p:nvPr/>
        </p:nvSpPr>
        <p:spPr>
          <a:xfrm>
            <a:off x="8887789" y="1668487"/>
            <a:ext cx="2415033" cy="975244"/>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問題場面との出合い</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から課題設定までの</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流れのポイント</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6" name="矢印: 下 5">
            <a:extLst>
              <a:ext uri="{FF2B5EF4-FFF2-40B4-BE49-F238E27FC236}">
                <a16:creationId xmlns:a16="http://schemas.microsoft.com/office/drawing/2014/main" id="{B85DC2EE-30A8-7588-9688-66B1F5F56815}"/>
              </a:ext>
            </a:extLst>
          </p:cNvPr>
          <p:cNvSpPr/>
          <p:nvPr/>
        </p:nvSpPr>
        <p:spPr>
          <a:xfrm rot="16200000" flipH="1" flipV="1">
            <a:off x="7859835" y="1838225"/>
            <a:ext cx="540000" cy="684000"/>
          </a:xfrm>
          <a:prstGeom prst="downArrow">
            <a:avLst>
              <a:gd name="adj1" fmla="val 31472"/>
              <a:gd name="adj2" fmla="val 43088"/>
            </a:avLst>
          </a:prstGeom>
          <a:solidFill>
            <a:srgbClr val="FF0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solidFill>
                <a:schemeClr val="bg1"/>
              </a:solidFill>
            </a:endParaRPr>
          </a:p>
        </p:txBody>
      </p:sp>
      <p:sp>
        <p:nvSpPr>
          <p:cNvPr id="7" name="雲 6">
            <a:extLst>
              <a:ext uri="{FF2B5EF4-FFF2-40B4-BE49-F238E27FC236}">
                <a16:creationId xmlns:a16="http://schemas.microsoft.com/office/drawing/2014/main" id="{7C4B89CF-4656-676C-5154-4CE179793AEA}"/>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Google Shape;192;p2">
            <a:extLst>
              <a:ext uri="{FF2B5EF4-FFF2-40B4-BE49-F238E27FC236}">
                <a16:creationId xmlns:a16="http://schemas.microsoft.com/office/drawing/2014/main" id="{78A4B7DE-75D6-EC13-2B5C-A828833EBE33}"/>
              </a:ext>
            </a:extLst>
          </p:cNvPr>
          <p:cNvSpPr txBox="1"/>
          <p:nvPr/>
        </p:nvSpPr>
        <p:spPr>
          <a:xfrm>
            <a:off x="8384667" y="4153947"/>
            <a:ext cx="3279497" cy="1529242"/>
          </a:xfrm>
          <a:prstGeom prst="rect">
            <a:avLst/>
          </a:prstGeom>
          <a:noFill/>
          <a:ln w="12700">
            <a:noFill/>
          </a:ln>
        </p:spPr>
        <p:txBody>
          <a:bodyPr spcFirstLastPara="1" wrap="square" lIns="51427" tIns="25706" rIns="51427" bIns="25706"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算数・数学を学ぶ</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必要感を持たせる</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課題を設定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11" name="グループ化 10">
            <a:extLst>
              <a:ext uri="{FF2B5EF4-FFF2-40B4-BE49-F238E27FC236}">
                <a16:creationId xmlns:a16="http://schemas.microsoft.com/office/drawing/2014/main" id="{C1D929A1-B7CF-F1C3-7A36-4AA542101A25}"/>
              </a:ext>
            </a:extLst>
          </p:cNvPr>
          <p:cNvGrpSpPr/>
          <p:nvPr/>
        </p:nvGrpSpPr>
        <p:grpSpPr>
          <a:xfrm>
            <a:off x="67790" y="122584"/>
            <a:ext cx="11995837" cy="662335"/>
            <a:chOff x="212168" y="79617"/>
            <a:chExt cx="9504167" cy="662335"/>
          </a:xfrm>
        </p:grpSpPr>
        <p:grpSp>
          <p:nvGrpSpPr>
            <p:cNvPr id="14" name="グループ化 13">
              <a:extLst>
                <a:ext uri="{FF2B5EF4-FFF2-40B4-BE49-F238E27FC236}">
                  <a16:creationId xmlns:a16="http://schemas.microsoft.com/office/drawing/2014/main" id="{F63067D2-0B5E-42D1-4C36-2009885836CB}"/>
                </a:ext>
              </a:extLst>
            </p:cNvPr>
            <p:cNvGrpSpPr/>
            <p:nvPr/>
          </p:nvGrpSpPr>
          <p:grpSpPr>
            <a:xfrm>
              <a:off x="212168" y="79617"/>
              <a:ext cx="9504167" cy="661967"/>
              <a:chOff x="254659" y="79617"/>
              <a:chExt cx="9440393" cy="661967"/>
            </a:xfrm>
          </p:grpSpPr>
          <p:sp>
            <p:nvSpPr>
              <p:cNvPr id="16" name="山形 7">
                <a:extLst>
                  <a:ext uri="{FF2B5EF4-FFF2-40B4-BE49-F238E27FC236}">
                    <a16:creationId xmlns:a16="http://schemas.microsoft.com/office/drawing/2014/main" id="{77D3D440-6CD4-EFCA-08FD-3D452A9833DB}"/>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21" name="山形 7">
                <a:extLst>
                  <a:ext uri="{FF2B5EF4-FFF2-40B4-BE49-F238E27FC236}">
                    <a16:creationId xmlns:a16="http://schemas.microsoft.com/office/drawing/2014/main" id="{7478EF51-71A3-6D38-62C1-10AF5A07F645}"/>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22" name="山形 7">
                <a:extLst>
                  <a:ext uri="{FF2B5EF4-FFF2-40B4-BE49-F238E27FC236}">
                    <a16:creationId xmlns:a16="http://schemas.microsoft.com/office/drawing/2014/main" id="{24F83D46-3701-D185-3B75-32F996348A5C}"/>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5" name="山形 7">
              <a:extLst>
                <a:ext uri="{FF2B5EF4-FFF2-40B4-BE49-F238E27FC236}">
                  <a16:creationId xmlns:a16="http://schemas.microsoft.com/office/drawing/2014/main" id="{F42467A7-0366-204A-EE5C-7D55D0924875}"/>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180075719"/>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596EC223-85F5-D987-9E69-07620AA1C02E}"/>
            </a:ext>
          </a:extLst>
        </p:cNvPr>
        <p:cNvGrpSpPr/>
        <p:nvPr/>
      </p:nvGrpSpPr>
      <p:grpSpPr>
        <a:xfrm>
          <a:off x="0" y="0"/>
          <a:ext cx="0" cy="0"/>
          <a:chOff x="0" y="0"/>
          <a:chExt cx="0" cy="0"/>
        </a:xfrm>
      </p:grpSpPr>
      <p:pic>
        <p:nvPicPr>
          <p:cNvPr id="3" name="図 2" descr="ダイアグラム, テキスト&#10;&#10;自動的に生成された説明">
            <a:extLst>
              <a:ext uri="{FF2B5EF4-FFF2-40B4-BE49-F238E27FC236}">
                <a16:creationId xmlns:a16="http://schemas.microsoft.com/office/drawing/2014/main" id="{D685AE59-515E-B506-18F2-427290A0CE93}"/>
              </a:ext>
            </a:extLst>
          </p:cNvPr>
          <p:cNvPicPr>
            <a:picLocks noChangeAspect="1"/>
          </p:cNvPicPr>
          <p:nvPr/>
        </p:nvPicPr>
        <p:blipFill>
          <a:blip r:embed="rId3"/>
          <a:srcRect b="34686"/>
          <a:stretch/>
        </p:blipFill>
        <p:spPr>
          <a:xfrm>
            <a:off x="309758" y="1758292"/>
            <a:ext cx="7509729" cy="3933847"/>
          </a:xfrm>
          <a:prstGeom prst="rect">
            <a:avLst/>
          </a:prstGeom>
        </p:spPr>
      </p:pic>
      <p:sp>
        <p:nvSpPr>
          <p:cNvPr id="36" name="テキスト ボックス 35">
            <a:extLst>
              <a:ext uri="{FF2B5EF4-FFF2-40B4-BE49-F238E27FC236}">
                <a16:creationId xmlns:a16="http://schemas.microsoft.com/office/drawing/2014/main" id="{AA3254E9-7FBC-5207-B21F-43E049FAC5D3}"/>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DAB79729-0897-F3F6-6094-4DD54CE929C8}"/>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E8B314B8-5F4C-F543-F4F1-A5C235046BC5}"/>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2" name="楕円 11">
            <a:extLst>
              <a:ext uri="{FF2B5EF4-FFF2-40B4-BE49-F238E27FC236}">
                <a16:creationId xmlns:a16="http://schemas.microsoft.com/office/drawing/2014/main" id="{856897C1-6F2D-F7FA-6386-0D61E9F9E4C4}"/>
              </a:ext>
            </a:extLst>
          </p:cNvPr>
          <p:cNvSpPr/>
          <p:nvPr/>
        </p:nvSpPr>
        <p:spPr>
          <a:xfrm>
            <a:off x="5271852" y="2501666"/>
            <a:ext cx="1859281" cy="522783"/>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Google Shape;192;p2">
            <a:extLst>
              <a:ext uri="{FF2B5EF4-FFF2-40B4-BE49-F238E27FC236}">
                <a16:creationId xmlns:a16="http://schemas.microsoft.com/office/drawing/2014/main" id="{D70B8D2F-CD45-80E7-9D4F-ABF621B410F2}"/>
              </a:ext>
            </a:extLst>
          </p:cNvPr>
          <p:cNvSpPr txBox="1"/>
          <p:nvPr/>
        </p:nvSpPr>
        <p:spPr>
          <a:xfrm>
            <a:off x="5536162" y="2583213"/>
            <a:ext cx="3279497" cy="359691"/>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活動の概要</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2" name="楕円 1">
            <a:extLst>
              <a:ext uri="{FF2B5EF4-FFF2-40B4-BE49-F238E27FC236}">
                <a16:creationId xmlns:a16="http://schemas.microsoft.com/office/drawing/2014/main" id="{CB1B39AA-1796-E29D-4537-BD5662F2C2FD}"/>
              </a:ext>
            </a:extLst>
          </p:cNvPr>
          <p:cNvSpPr/>
          <p:nvPr/>
        </p:nvSpPr>
        <p:spPr>
          <a:xfrm>
            <a:off x="439100" y="5794260"/>
            <a:ext cx="2683167" cy="93739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Google Shape;192;p2">
            <a:extLst>
              <a:ext uri="{FF2B5EF4-FFF2-40B4-BE49-F238E27FC236}">
                <a16:creationId xmlns:a16="http://schemas.microsoft.com/office/drawing/2014/main" id="{9B14AC80-BA0D-7A9B-FA4B-48D87981F154}"/>
              </a:ext>
            </a:extLst>
          </p:cNvPr>
          <p:cNvSpPr txBox="1"/>
          <p:nvPr/>
        </p:nvSpPr>
        <p:spPr>
          <a:xfrm>
            <a:off x="649898" y="5930577"/>
            <a:ext cx="2472369"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「探究」の具体的な</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内容も例示している</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雲 4">
            <a:extLst>
              <a:ext uri="{FF2B5EF4-FFF2-40B4-BE49-F238E27FC236}">
                <a16:creationId xmlns:a16="http://schemas.microsoft.com/office/drawing/2014/main" id="{D20A8A29-9E99-9153-33F0-922E8725B41E}"/>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Google Shape;192;p2">
            <a:extLst>
              <a:ext uri="{FF2B5EF4-FFF2-40B4-BE49-F238E27FC236}">
                <a16:creationId xmlns:a16="http://schemas.microsoft.com/office/drawing/2014/main" id="{97849275-5112-587D-E867-56AECECE6B60}"/>
              </a:ext>
            </a:extLst>
          </p:cNvPr>
          <p:cNvSpPr txBox="1"/>
          <p:nvPr/>
        </p:nvSpPr>
        <p:spPr>
          <a:xfrm>
            <a:off x="8131615" y="4163199"/>
            <a:ext cx="3726609" cy="1529242"/>
          </a:xfrm>
          <a:prstGeom prst="rect">
            <a:avLst/>
          </a:prstGeom>
          <a:noFill/>
          <a:ln w="12700">
            <a:noFill/>
          </a:ln>
        </p:spPr>
        <p:txBody>
          <a:bodyPr spcFirstLastPara="1" wrap="square" lIns="51427" tIns="25706" rIns="51427" bIns="25706" anchor="t" anchorCtr="0">
            <a:spAutoFit/>
          </a:bodyPr>
          <a:lstStyle/>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児童一人一人が、</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a:p>
            <a:pPr algn="di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学習活動を選択し、取り組む時間を設定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7" name="吹き出し: 角を丸めた四角形 6">
            <a:extLst>
              <a:ext uri="{FF2B5EF4-FFF2-40B4-BE49-F238E27FC236}">
                <a16:creationId xmlns:a16="http://schemas.microsoft.com/office/drawing/2014/main" id="{3E834CBE-915B-270B-88B7-51617EE14ED0}"/>
              </a:ext>
            </a:extLst>
          </p:cNvPr>
          <p:cNvSpPr/>
          <p:nvPr/>
        </p:nvSpPr>
        <p:spPr>
          <a:xfrm>
            <a:off x="439100" y="4618945"/>
            <a:ext cx="3002972" cy="1044000"/>
          </a:xfrm>
          <a:prstGeom prst="wedgeRoundRectCallout">
            <a:avLst>
              <a:gd name="adj1" fmla="val 59686"/>
              <a:gd name="adj2" fmla="val -51788"/>
              <a:gd name="adj3" fmla="val 16667"/>
            </a:avLst>
          </a:prstGeom>
          <a:noFill/>
          <a:ln w="889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E84EEDD-0BF9-7CA7-7455-85292B7B6BBC}"/>
              </a:ext>
            </a:extLst>
          </p:cNvPr>
          <p:cNvGrpSpPr/>
          <p:nvPr/>
        </p:nvGrpSpPr>
        <p:grpSpPr>
          <a:xfrm>
            <a:off x="67790" y="122584"/>
            <a:ext cx="11995837" cy="662335"/>
            <a:chOff x="212168" y="79617"/>
            <a:chExt cx="9504167" cy="662335"/>
          </a:xfrm>
        </p:grpSpPr>
        <p:grpSp>
          <p:nvGrpSpPr>
            <p:cNvPr id="10" name="グループ化 9">
              <a:extLst>
                <a:ext uri="{FF2B5EF4-FFF2-40B4-BE49-F238E27FC236}">
                  <a16:creationId xmlns:a16="http://schemas.microsoft.com/office/drawing/2014/main" id="{AF98CFCC-3BB6-AFB5-6802-C88FC3E3CE4A}"/>
                </a:ext>
              </a:extLst>
            </p:cNvPr>
            <p:cNvGrpSpPr/>
            <p:nvPr/>
          </p:nvGrpSpPr>
          <p:grpSpPr>
            <a:xfrm>
              <a:off x="212168" y="79617"/>
              <a:ext cx="9504167" cy="661967"/>
              <a:chOff x="254659" y="79617"/>
              <a:chExt cx="9440393" cy="661967"/>
            </a:xfrm>
          </p:grpSpPr>
          <p:sp>
            <p:nvSpPr>
              <p:cNvPr id="14" name="山形 7">
                <a:extLst>
                  <a:ext uri="{FF2B5EF4-FFF2-40B4-BE49-F238E27FC236}">
                    <a16:creationId xmlns:a16="http://schemas.microsoft.com/office/drawing/2014/main" id="{3927DF28-B7EF-36C4-7561-97813A746F21}"/>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5" name="山形 7">
                <a:extLst>
                  <a:ext uri="{FF2B5EF4-FFF2-40B4-BE49-F238E27FC236}">
                    <a16:creationId xmlns:a16="http://schemas.microsoft.com/office/drawing/2014/main" id="{7B7F12A1-5B17-EAB7-92C5-316758A5832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6" name="山形 7">
                <a:extLst>
                  <a:ext uri="{FF2B5EF4-FFF2-40B4-BE49-F238E27FC236}">
                    <a16:creationId xmlns:a16="http://schemas.microsoft.com/office/drawing/2014/main" id="{53041135-5AEA-2B35-CDCC-48C2CB656441}"/>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1" name="山形 7">
              <a:extLst>
                <a:ext uri="{FF2B5EF4-FFF2-40B4-BE49-F238E27FC236}">
                  <a16:creationId xmlns:a16="http://schemas.microsoft.com/office/drawing/2014/main" id="{747B2B13-98C4-7B14-E050-E16145DB4C7F}"/>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190482088"/>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312CADED-B0AF-6814-6900-15450500AD99}"/>
            </a:ext>
          </a:extLst>
        </p:cNvPr>
        <p:cNvGrpSpPr/>
        <p:nvPr/>
      </p:nvGrpSpPr>
      <p:grpSpPr>
        <a:xfrm>
          <a:off x="0" y="0"/>
          <a:ext cx="0" cy="0"/>
          <a:chOff x="0" y="0"/>
          <a:chExt cx="0" cy="0"/>
        </a:xfrm>
      </p:grpSpPr>
      <p:pic>
        <p:nvPicPr>
          <p:cNvPr id="4" name="図 3" descr="ダイアグラム, テキスト&#10;&#10;自動的に生成された説明">
            <a:extLst>
              <a:ext uri="{FF2B5EF4-FFF2-40B4-BE49-F238E27FC236}">
                <a16:creationId xmlns:a16="http://schemas.microsoft.com/office/drawing/2014/main" id="{28B1FDEC-5E6E-2462-B86A-14745B9BEF9D}"/>
              </a:ext>
            </a:extLst>
          </p:cNvPr>
          <p:cNvPicPr>
            <a:picLocks noChangeAspect="1"/>
          </p:cNvPicPr>
          <p:nvPr/>
        </p:nvPicPr>
        <p:blipFill>
          <a:blip r:embed="rId3"/>
          <a:srcRect t="69249"/>
          <a:stretch/>
        </p:blipFill>
        <p:spPr>
          <a:xfrm>
            <a:off x="336727" y="2533990"/>
            <a:ext cx="7444382" cy="1836000"/>
          </a:xfrm>
          <a:prstGeom prst="rect">
            <a:avLst/>
          </a:prstGeom>
        </p:spPr>
      </p:pic>
      <p:sp>
        <p:nvSpPr>
          <p:cNvPr id="36" name="テキスト ボックス 35">
            <a:extLst>
              <a:ext uri="{FF2B5EF4-FFF2-40B4-BE49-F238E27FC236}">
                <a16:creationId xmlns:a16="http://schemas.microsoft.com/office/drawing/2014/main" id="{FC8411DB-FF6F-CADB-2844-F8D6540181F2}"/>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E03DCA5C-E2A2-0A9C-8C90-1CD639DA8104}"/>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1" name="Google Shape;192;p2">
            <a:extLst>
              <a:ext uri="{FF2B5EF4-FFF2-40B4-BE49-F238E27FC236}">
                <a16:creationId xmlns:a16="http://schemas.microsoft.com/office/drawing/2014/main" id="{AB123DAC-CA0E-DC94-EAD3-92D842411277}"/>
              </a:ext>
            </a:extLst>
          </p:cNvPr>
          <p:cNvSpPr txBox="1"/>
          <p:nvPr/>
        </p:nvSpPr>
        <p:spPr>
          <a:xfrm>
            <a:off x="273522" y="818850"/>
            <a:ext cx="11513127"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授業デザインシート　小学校第６学年「文字と式」</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14" name="Google Shape;192;p2">
            <a:extLst>
              <a:ext uri="{FF2B5EF4-FFF2-40B4-BE49-F238E27FC236}">
                <a16:creationId xmlns:a16="http://schemas.microsoft.com/office/drawing/2014/main" id="{9AE9AF5D-7F8F-D99C-A0BA-7119E1243A04}"/>
              </a:ext>
            </a:extLst>
          </p:cNvPr>
          <p:cNvSpPr txBox="1"/>
          <p:nvPr/>
        </p:nvSpPr>
        <p:spPr>
          <a:xfrm>
            <a:off x="1314527" y="1615369"/>
            <a:ext cx="302220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本時の授業で、重点的に</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振り返る視点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5" name="正方形/長方形 4">
            <a:extLst>
              <a:ext uri="{FF2B5EF4-FFF2-40B4-BE49-F238E27FC236}">
                <a16:creationId xmlns:a16="http://schemas.microsoft.com/office/drawing/2014/main" id="{1B7744E6-D2D4-4429-F255-A996D82711F9}"/>
              </a:ext>
            </a:extLst>
          </p:cNvPr>
          <p:cNvSpPr/>
          <p:nvPr/>
        </p:nvSpPr>
        <p:spPr>
          <a:xfrm>
            <a:off x="1175748" y="5609943"/>
            <a:ext cx="5364296" cy="655275"/>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正方形/長方形 5">
            <a:extLst>
              <a:ext uri="{FF2B5EF4-FFF2-40B4-BE49-F238E27FC236}">
                <a16:creationId xmlns:a16="http://schemas.microsoft.com/office/drawing/2014/main" id="{E3A580A7-65DD-1CCF-6AD3-9EE6103563D5}"/>
              </a:ext>
            </a:extLst>
          </p:cNvPr>
          <p:cNvSpPr/>
          <p:nvPr/>
        </p:nvSpPr>
        <p:spPr>
          <a:xfrm>
            <a:off x="1222788" y="5867260"/>
            <a:ext cx="252000" cy="252000"/>
          </a:xfrm>
          <a:prstGeom prst="rect">
            <a:avLst/>
          </a:prstGeom>
          <a:solidFill>
            <a:srgbClr val="DAD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 name="正方形/長方形 6">
            <a:extLst>
              <a:ext uri="{FF2B5EF4-FFF2-40B4-BE49-F238E27FC236}">
                <a16:creationId xmlns:a16="http://schemas.microsoft.com/office/drawing/2014/main" id="{D1EB9603-C1B1-3574-C7E5-DF79F8AA25D6}"/>
              </a:ext>
            </a:extLst>
          </p:cNvPr>
          <p:cNvSpPr/>
          <p:nvPr/>
        </p:nvSpPr>
        <p:spPr>
          <a:xfrm>
            <a:off x="5222436" y="5878835"/>
            <a:ext cx="252000" cy="252000"/>
          </a:xfrm>
          <a:prstGeom prst="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 name="正方形/長方形 8">
            <a:extLst>
              <a:ext uri="{FF2B5EF4-FFF2-40B4-BE49-F238E27FC236}">
                <a16:creationId xmlns:a16="http://schemas.microsoft.com/office/drawing/2014/main" id="{8FEB885A-ECF1-3EFD-646C-C921E78BC15B}"/>
              </a:ext>
            </a:extLst>
          </p:cNvPr>
          <p:cNvSpPr/>
          <p:nvPr/>
        </p:nvSpPr>
        <p:spPr>
          <a:xfrm>
            <a:off x="2955958" y="5866832"/>
            <a:ext cx="252000" cy="252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テキスト ボックス 9">
            <a:extLst>
              <a:ext uri="{FF2B5EF4-FFF2-40B4-BE49-F238E27FC236}">
                <a16:creationId xmlns:a16="http://schemas.microsoft.com/office/drawing/2014/main" id="{CC1F9086-0AFF-1002-CF58-754D965E4BBE}"/>
              </a:ext>
            </a:extLst>
          </p:cNvPr>
          <p:cNvSpPr txBox="1"/>
          <p:nvPr/>
        </p:nvSpPr>
        <p:spPr>
          <a:xfrm>
            <a:off x="1435994" y="5804432"/>
            <a:ext cx="1296129"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よくできた</a:t>
            </a:r>
          </a:p>
        </p:txBody>
      </p:sp>
      <p:sp>
        <p:nvSpPr>
          <p:cNvPr id="32" name="テキスト ボックス 31">
            <a:extLst>
              <a:ext uri="{FF2B5EF4-FFF2-40B4-BE49-F238E27FC236}">
                <a16:creationId xmlns:a16="http://schemas.microsoft.com/office/drawing/2014/main" id="{C07D2634-936D-0DD3-CCF0-37FEEE8163E6}"/>
              </a:ext>
            </a:extLst>
          </p:cNvPr>
          <p:cNvSpPr txBox="1"/>
          <p:nvPr/>
        </p:nvSpPr>
        <p:spPr>
          <a:xfrm>
            <a:off x="3222371" y="5802153"/>
            <a:ext cx="1927298"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まあまあできた</a:t>
            </a:r>
          </a:p>
        </p:txBody>
      </p:sp>
      <p:sp>
        <p:nvSpPr>
          <p:cNvPr id="33" name="矢印: 下 32">
            <a:extLst>
              <a:ext uri="{FF2B5EF4-FFF2-40B4-BE49-F238E27FC236}">
                <a16:creationId xmlns:a16="http://schemas.microsoft.com/office/drawing/2014/main" id="{EDC029F7-C1E7-213B-CD5C-3EFB2D9899F0}"/>
              </a:ext>
            </a:extLst>
          </p:cNvPr>
          <p:cNvSpPr/>
          <p:nvPr/>
        </p:nvSpPr>
        <p:spPr>
          <a:xfrm rot="10800000" flipH="1">
            <a:off x="1624559" y="4427382"/>
            <a:ext cx="638745" cy="451202"/>
          </a:xfrm>
          <a:prstGeom prst="downArrow">
            <a:avLst>
              <a:gd name="adj1" fmla="val 31472"/>
              <a:gd name="adj2" fmla="val 43088"/>
            </a:avLst>
          </a:prstGeom>
          <a:solidFill>
            <a:schemeClr val="tx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bg1"/>
                </a:solidFill>
              </a:ln>
              <a:solidFill>
                <a:schemeClr val="bg1"/>
              </a:solidFill>
            </a:endParaRPr>
          </a:p>
        </p:txBody>
      </p:sp>
      <p:sp>
        <p:nvSpPr>
          <p:cNvPr id="34" name="Google Shape;192;p2">
            <a:extLst>
              <a:ext uri="{FF2B5EF4-FFF2-40B4-BE49-F238E27FC236}">
                <a16:creationId xmlns:a16="http://schemas.microsoft.com/office/drawing/2014/main" id="{2C2E940F-E1D5-70E9-6882-0B9C8C9F3CD6}"/>
              </a:ext>
            </a:extLst>
          </p:cNvPr>
          <p:cNvSpPr txBox="1"/>
          <p:nvPr/>
        </p:nvSpPr>
        <p:spPr>
          <a:xfrm>
            <a:off x="1114444" y="5044962"/>
            <a:ext cx="628924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latin typeface="UD デジタル 教科書体 NK-B" panose="02020700000000000000" pitchFamily="18" charset="-128"/>
                <a:ea typeface="UD デジタル 教科書体 NK-B" panose="02020700000000000000" pitchFamily="18" charset="-128"/>
                <a:cs typeface="Calibri"/>
                <a:sym typeface="Calibri"/>
              </a:rPr>
              <a:t>オンライン表計算ソフトを使用し、</a:t>
            </a:r>
            <a:endParaRPr lang="en-US" altLang="ja-JP" sz="2000" dirty="0">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latin typeface="UD デジタル 教科書体 NK-B" panose="02020700000000000000" pitchFamily="18" charset="-128"/>
                <a:ea typeface="UD デジタル 教科書体 NK-B" panose="02020700000000000000" pitchFamily="18" charset="-128"/>
                <a:cs typeface="Calibri"/>
                <a:sym typeface="Calibri"/>
              </a:rPr>
              <a:t>児童はセルの色で、自身の自己評価を示す</a:t>
            </a:r>
            <a:endParaRPr lang="en-US" altLang="ja-JP" sz="20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35" name="テキスト ボックス 34">
            <a:extLst>
              <a:ext uri="{FF2B5EF4-FFF2-40B4-BE49-F238E27FC236}">
                <a16:creationId xmlns:a16="http://schemas.microsoft.com/office/drawing/2014/main" id="{10212264-B942-ABC2-1AE8-D226B1558633}"/>
              </a:ext>
            </a:extLst>
          </p:cNvPr>
          <p:cNvSpPr txBox="1"/>
          <p:nvPr/>
        </p:nvSpPr>
        <p:spPr>
          <a:xfrm>
            <a:off x="5431266" y="5814016"/>
            <a:ext cx="2349843" cy="400110"/>
          </a:xfrm>
          <a:prstGeom prst="rect">
            <a:avLst/>
          </a:prstGeom>
          <a:noFill/>
          <a:ln>
            <a:noFill/>
          </a:ln>
        </p:spPr>
        <p:txBody>
          <a:bodyPr wrap="square">
            <a:sp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あまりできなかった</a:t>
            </a:r>
          </a:p>
        </p:txBody>
      </p:sp>
      <p:sp>
        <p:nvSpPr>
          <p:cNvPr id="37" name="正方形/長方形 36">
            <a:extLst>
              <a:ext uri="{FF2B5EF4-FFF2-40B4-BE49-F238E27FC236}">
                <a16:creationId xmlns:a16="http://schemas.microsoft.com/office/drawing/2014/main" id="{45E94BF4-937C-5B96-8CE7-87A31A44A684}"/>
              </a:ext>
            </a:extLst>
          </p:cNvPr>
          <p:cNvSpPr/>
          <p:nvPr/>
        </p:nvSpPr>
        <p:spPr>
          <a:xfrm>
            <a:off x="942439" y="4964621"/>
            <a:ext cx="6802742" cy="1300597"/>
          </a:xfrm>
          <a:prstGeom prst="rect">
            <a:avLst/>
          </a:prstGeom>
          <a:no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CC12360-3A7D-387B-4E87-49ADFC57EF53}"/>
              </a:ext>
            </a:extLst>
          </p:cNvPr>
          <p:cNvSpPr/>
          <p:nvPr/>
        </p:nvSpPr>
        <p:spPr>
          <a:xfrm>
            <a:off x="1058597" y="1487590"/>
            <a:ext cx="3237495" cy="912564"/>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Google Shape;192;p2">
            <a:extLst>
              <a:ext uri="{FF2B5EF4-FFF2-40B4-BE49-F238E27FC236}">
                <a16:creationId xmlns:a16="http://schemas.microsoft.com/office/drawing/2014/main" id="{929AC1D3-0974-3361-AEB9-2FA797A95392}"/>
              </a:ext>
            </a:extLst>
          </p:cNvPr>
          <p:cNvSpPr txBox="1"/>
          <p:nvPr/>
        </p:nvSpPr>
        <p:spPr>
          <a:xfrm>
            <a:off x="1314527" y="1615369"/>
            <a:ext cx="3022205" cy="667467"/>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本時の授業で、重点的に</a:t>
            </a:r>
            <a:endParaRPr lang="en-US" altLang="ja-JP"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20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振り返る視点</a:t>
            </a:r>
            <a:endParaRPr lang="en-US" altLang="ja-JP"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40" name="四角形: 角を丸くする 39">
            <a:extLst>
              <a:ext uri="{FF2B5EF4-FFF2-40B4-BE49-F238E27FC236}">
                <a16:creationId xmlns:a16="http://schemas.microsoft.com/office/drawing/2014/main" id="{70087A2D-6518-9168-4D8A-94E8B5930BF7}"/>
              </a:ext>
            </a:extLst>
          </p:cNvPr>
          <p:cNvSpPr/>
          <p:nvPr/>
        </p:nvSpPr>
        <p:spPr>
          <a:xfrm>
            <a:off x="477982" y="3087547"/>
            <a:ext cx="2992582" cy="2880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6D5237CF-C2F3-FF6C-8A0B-A53225AD12E1}"/>
              </a:ext>
            </a:extLst>
          </p:cNvPr>
          <p:cNvSpPr/>
          <p:nvPr/>
        </p:nvSpPr>
        <p:spPr>
          <a:xfrm>
            <a:off x="3624727" y="3342232"/>
            <a:ext cx="3910392" cy="2880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雲 42">
            <a:extLst>
              <a:ext uri="{FF2B5EF4-FFF2-40B4-BE49-F238E27FC236}">
                <a16:creationId xmlns:a16="http://schemas.microsoft.com/office/drawing/2014/main" id="{DA2B6FC7-6671-5D16-25B7-3E058122BDF0}"/>
              </a:ext>
            </a:extLst>
          </p:cNvPr>
          <p:cNvSpPr/>
          <p:nvPr/>
        </p:nvSpPr>
        <p:spPr>
          <a:xfrm rot="11355264">
            <a:off x="7879519" y="3260433"/>
            <a:ext cx="4289794" cy="3103205"/>
          </a:xfrm>
          <a:prstGeom prst="cloud">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Google Shape;192;p2">
            <a:extLst>
              <a:ext uri="{FF2B5EF4-FFF2-40B4-BE49-F238E27FC236}">
                <a16:creationId xmlns:a16="http://schemas.microsoft.com/office/drawing/2014/main" id="{171C3EF1-A65B-10FD-413C-D72A4036ABAA}"/>
              </a:ext>
            </a:extLst>
          </p:cNvPr>
          <p:cNvSpPr txBox="1"/>
          <p:nvPr/>
        </p:nvSpPr>
        <p:spPr>
          <a:xfrm>
            <a:off x="8077086" y="4201642"/>
            <a:ext cx="3981930" cy="1529242"/>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3200" dirty="0">
                <a:latin typeface="UD デジタル 教科書体 NK-B" panose="02020700000000000000" pitchFamily="18" charset="-128"/>
                <a:ea typeface="UD デジタル 教科書体 NK-B" panose="02020700000000000000" pitchFamily="18" charset="-128"/>
                <a:cs typeface="Calibri"/>
                <a:sym typeface="Calibri"/>
              </a:rPr>
              <a:t>授業を通じて気付いたことや発見したことをまとめる活動を設定</a:t>
            </a:r>
            <a:endParaRPr lang="en-US" altLang="ja-JP" sz="3200" dirty="0">
              <a:latin typeface="UD デジタル 教科書体 NK-B" panose="02020700000000000000" pitchFamily="18" charset="-128"/>
              <a:ea typeface="UD デジタル 教科書体 NK-B" panose="02020700000000000000" pitchFamily="18" charset="-128"/>
              <a:cs typeface="Calibri"/>
              <a:sym typeface="Calibri"/>
            </a:endParaRPr>
          </a:p>
        </p:txBody>
      </p:sp>
      <p:grpSp>
        <p:nvGrpSpPr>
          <p:cNvPr id="2" name="グループ化 1">
            <a:extLst>
              <a:ext uri="{FF2B5EF4-FFF2-40B4-BE49-F238E27FC236}">
                <a16:creationId xmlns:a16="http://schemas.microsoft.com/office/drawing/2014/main" id="{1A5FA5C9-0A40-CE91-6CB0-E2B38EC463D2}"/>
              </a:ext>
            </a:extLst>
          </p:cNvPr>
          <p:cNvGrpSpPr/>
          <p:nvPr/>
        </p:nvGrpSpPr>
        <p:grpSpPr>
          <a:xfrm>
            <a:off x="67790" y="122584"/>
            <a:ext cx="11995837" cy="662335"/>
            <a:chOff x="212168" y="79617"/>
            <a:chExt cx="9504167" cy="662335"/>
          </a:xfrm>
        </p:grpSpPr>
        <p:grpSp>
          <p:nvGrpSpPr>
            <p:cNvPr id="12" name="グループ化 11">
              <a:extLst>
                <a:ext uri="{FF2B5EF4-FFF2-40B4-BE49-F238E27FC236}">
                  <a16:creationId xmlns:a16="http://schemas.microsoft.com/office/drawing/2014/main" id="{8EAC0DDA-DEFA-5BF5-EC00-E9E4F2FCCE04}"/>
                </a:ext>
              </a:extLst>
            </p:cNvPr>
            <p:cNvGrpSpPr/>
            <p:nvPr/>
          </p:nvGrpSpPr>
          <p:grpSpPr>
            <a:xfrm>
              <a:off x="212168" y="79617"/>
              <a:ext cx="9504167" cy="661967"/>
              <a:chOff x="254659" y="79617"/>
              <a:chExt cx="9440393" cy="661967"/>
            </a:xfrm>
          </p:grpSpPr>
          <p:sp>
            <p:nvSpPr>
              <p:cNvPr id="15" name="山形 7">
                <a:extLst>
                  <a:ext uri="{FF2B5EF4-FFF2-40B4-BE49-F238E27FC236}">
                    <a16:creationId xmlns:a16="http://schemas.microsoft.com/office/drawing/2014/main" id="{2402EF55-C0DB-A204-FF99-9ED94F801CA4}"/>
                  </a:ext>
                </a:extLst>
              </p:cNvPr>
              <p:cNvSpPr/>
              <p:nvPr/>
            </p:nvSpPr>
            <p:spPr>
              <a:xfrm>
                <a:off x="254659" y="83013"/>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6" name="山形 7">
                <a:extLst>
                  <a:ext uri="{FF2B5EF4-FFF2-40B4-BE49-F238E27FC236}">
                    <a16:creationId xmlns:a16="http://schemas.microsoft.com/office/drawing/2014/main" id="{38978CA9-DDCB-9300-EAC3-D1E21B101620}"/>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8" name="山形 7">
                <a:extLst>
                  <a:ext uri="{FF2B5EF4-FFF2-40B4-BE49-F238E27FC236}">
                    <a16:creationId xmlns:a16="http://schemas.microsoft.com/office/drawing/2014/main" id="{13F3DFC1-3C51-6277-3063-016E2B5DC0AC}"/>
                  </a:ext>
                </a:extLst>
              </p:cNvPr>
              <p:cNvSpPr/>
              <p:nvPr/>
            </p:nvSpPr>
            <p:spPr>
              <a:xfrm>
                <a:off x="7138991" y="79617"/>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3" name="山形 7">
              <a:extLst>
                <a:ext uri="{FF2B5EF4-FFF2-40B4-BE49-F238E27FC236}">
                  <a16:creationId xmlns:a16="http://schemas.microsoft.com/office/drawing/2014/main" id="{B85421B8-EC96-8724-1DDD-A62605D01572}"/>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4080566013"/>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F49C2C46-654A-B811-AA07-6CB6FE67D6A4}"/>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B12DEA11-633E-B1FA-DEFF-8A0AE5742F3A}"/>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３</a:t>
            </a:r>
          </a:p>
        </p:txBody>
      </p:sp>
      <p:sp>
        <p:nvSpPr>
          <p:cNvPr id="8" name="テキスト ボックス 7">
            <a:extLst>
              <a:ext uri="{FF2B5EF4-FFF2-40B4-BE49-F238E27FC236}">
                <a16:creationId xmlns:a16="http://schemas.microsoft.com/office/drawing/2014/main" id="{D1E9563D-F16C-7301-F5EB-A5E75433DA0F}"/>
              </a:ext>
            </a:extLst>
          </p:cNvPr>
          <p:cNvSpPr txBox="1"/>
          <p:nvPr/>
        </p:nvSpPr>
        <p:spPr>
          <a:xfrm>
            <a:off x="10249827" y="649743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13</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6" name="Google Shape;192;p2">
            <a:extLst>
              <a:ext uri="{FF2B5EF4-FFF2-40B4-BE49-F238E27FC236}">
                <a16:creationId xmlns:a16="http://schemas.microsoft.com/office/drawing/2014/main" id="{BEDF9FD4-41EF-300D-9E36-E8B81F5E785F}"/>
              </a:ext>
            </a:extLst>
          </p:cNvPr>
          <p:cNvSpPr txBox="1"/>
          <p:nvPr/>
        </p:nvSpPr>
        <p:spPr>
          <a:xfrm>
            <a:off x="8212772" y="2915843"/>
            <a:ext cx="3427342" cy="1344576"/>
          </a:xfrm>
          <a:prstGeom prst="rect">
            <a:avLst/>
          </a:prstGeom>
          <a:noFill/>
          <a:ln w="12700">
            <a:noFill/>
          </a:ln>
        </p:spPr>
        <p:txBody>
          <a:bodyPr spcFirstLastPara="1" wrap="square" lIns="51427" tIns="25706" rIns="51427" bIns="25706" anchor="t" anchorCtr="0">
            <a:spAutoFit/>
          </a:bodyPr>
          <a:lstStyle/>
          <a:p>
            <a:pPr algn="just">
              <a:buClr>
                <a:schemeClr val="dk1"/>
              </a:buClr>
              <a:buSzPts val="3200"/>
            </a:pP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rPr>
              <a:t>授業を通じて気付いたことや発見したことをまとめる活動を設定</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cs typeface="Calibri"/>
              <a:sym typeface="Calibri"/>
            </a:endParaRPr>
          </a:p>
        </p:txBody>
      </p:sp>
      <p:pic>
        <p:nvPicPr>
          <p:cNvPr id="10" name="図 9" descr="Web サイト が含まれている画像&#10;&#10;AI によって生成されたコンテンツは間違っている可能性があります。">
            <a:extLst>
              <a:ext uri="{FF2B5EF4-FFF2-40B4-BE49-F238E27FC236}">
                <a16:creationId xmlns:a16="http://schemas.microsoft.com/office/drawing/2014/main" id="{9CBAA570-E1D8-15EE-8E48-E76C083B9A53}"/>
              </a:ext>
            </a:extLst>
          </p:cNvPr>
          <p:cNvPicPr>
            <a:picLocks noChangeAspect="1"/>
          </p:cNvPicPr>
          <p:nvPr/>
        </p:nvPicPr>
        <p:blipFill>
          <a:blip r:embed="rId3">
            <a:extLst>
              <a:ext uri="{28A0092B-C50C-407E-A947-70E740481C1C}">
                <a14:useLocalDpi xmlns:a14="http://schemas.microsoft.com/office/drawing/2010/main" val="0"/>
              </a:ext>
            </a:extLst>
          </a:blip>
          <a:srcRect l="17032" t="10222" r="18031" b="53221"/>
          <a:stretch/>
        </p:blipFill>
        <p:spPr>
          <a:xfrm>
            <a:off x="-618" y="516391"/>
            <a:ext cx="12192618" cy="3860800"/>
          </a:xfrm>
          <a:prstGeom prst="rect">
            <a:avLst/>
          </a:prstGeom>
        </p:spPr>
      </p:pic>
      <p:sp>
        <p:nvSpPr>
          <p:cNvPr id="2" name="テキスト ボックス 1">
            <a:extLst>
              <a:ext uri="{FF2B5EF4-FFF2-40B4-BE49-F238E27FC236}">
                <a16:creationId xmlns:a16="http://schemas.microsoft.com/office/drawing/2014/main" id="{C4CF99FC-8973-A4FE-DF2F-684A62A9D411}"/>
              </a:ext>
            </a:extLst>
          </p:cNvPr>
          <p:cNvSpPr txBox="1"/>
          <p:nvPr/>
        </p:nvSpPr>
        <p:spPr>
          <a:xfrm>
            <a:off x="317499" y="6217166"/>
            <a:ext cx="8915935" cy="400110"/>
          </a:xfrm>
          <a:prstGeom prst="rect">
            <a:avLst/>
          </a:prstGeom>
          <a:noFill/>
        </p:spPr>
        <p:txBody>
          <a:bodyPr wrap="square" rtlCol="0">
            <a:spAutoFit/>
          </a:bodyPr>
          <a:lstStyle/>
          <a:p>
            <a:r>
              <a:rPr kumimoji="1" lang="en-US" altLang="ja-JP" sz="2000" dirty="0">
                <a:latin typeface="UD デジタル 教科書体 NK-R" panose="02020400000000000000" pitchFamily="18" charset="-128"/>
                <a:ea typeface="UD デジタル 教科書体 NK-R" panose="02020400000000000000" pitchFamily="18" charset="-128"/>
              </a:rPr>
              <a:t>https://www.edu-c.pref.miyagi.jp/midori/kaizen/math2support/</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9712DE85-2EDF-15BE-EA90-CE4ED99182EF}"/>
              </a:ext>
            </a:extLst>
          </p:cNvPr>
          <p:cNvPicPr>
            <a:picLocks noChangeAspect="1"/>
          </p:cNvPicPr>
          <p:nvPr/>
        </p:nvPicPr>
        <p:blipFill>
          <a:blip r:embed="rId4"/>
          <a:stretch>
            <a:fillRect/>
          </a:stretch>
        </p:blipFill>
        <p:spPr>
          <a:xfrm>
            <a:off x="9651063" y="4817276"/>
            <a:ext cx="1800000" cy="1800000"/>
          </a:xfrm>
          <a:prstGeom prst="rect">
            <a:avLst/>
          </a:prstGeom>
        </p:spPr>
      </p:pic>
    </p:spTree>
    <p:extLst>
      <p:ext uri="{BB962C8B-B14F-4D97-AF65-F5344CB8AC3E}">
        <p14:creationId xmlns:p14="http://schemas.microsoft.com/office/powerpoint/2010/main" val="1559964666"/>
      </p:ext>
    </p:extLst>
  </p:cSld>
  <p:clrMapOvr>
    <a:masterClrMapping/>
  </p:clrMapOvr>
  <mc:AlternateContent xmlns:mc="http://schemas.openxmlformats.org/markup-compatibility/2006" xmlns:p14="http://schemas.microsoft.com/office/powerpoint/2010/main">
    <mc:Choice Requires="p14">
      <p:transition spd="slow" p14:dur="2000" advTm="30161"/>
    </mc:Choice>
    <mc:Fallback xmlns="">
      <p:transition spd="slow" advTm="30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1B23447-5A0B-FB1F-177E-3B8B707BB620}"/>
            </a:ext>
          </a:extLst>
        </p:cNvPr>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0CB7EB45-C8AC-2F25-5E73-230BA451B9C3}"/>
              </a:ext>
            </a:extLst>
          </p:cNvPr>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3" name="正方形/長方形 2">
            <a:extLst>
              <a:ext uri="{FF2B5EF4-FFF2-40B4-BE49-F238E27FC236}">
                <a16:creationId xmlns:a16="http://schemas.microsoft.com/office/drawing/2014/main" id="{0767BEEF-1A25-47DD-4FAD-FE64ECCCC476}"/>
              </a:ext>
            </a:extLst>
          </p:cNvPr>
          <p:cNvSpPr/>
          <p:nvPr/>
        </p:nvSpPr>
        <p:spPr>
          <a:xfrm>
            <a:off x="6030086" y="3342443"/>
            <a:ext cx="216726" cy="248209"/>
          </a:xfrm>
          <a:prstGeom prst="rect">
            <a:avLst/>
          </a:prstGeom>
        </p:spPr>
        <p:txBody>
          <a:bodyPr wrap="none">
            <a:spAutoFit/>
          </a:bodyPr>
          <a:lstStyle/>
          <a:p>
            <a:r>
              <a:rPr lang="ja-JP" altLang="en-US" sz="1013" dirty="0"/>
              <a:t> </a:t>
            </a:r>
          </a:p>
        </p:txBody>
      </p:sp>
      <p:sp>
        <p:nvSpPr>
          <p:cNvPr id="5" name="吹き出し: 角を丸めた四角形 4">
            <a:extLst>
              <a:ext uri="{FF2B5EF4-FFF2-40B4-BE49-F238E27FC236}">
                <a16:creationId xmlns:a16="http://schemas.microsoft.com/office/drawing/2014/main" id="{727CA406-D735-E3D6-60CD-BA695782B511}"/>
              </a:ext>
            </a:extLst>
          </p:cNvPr>
          <p:cNvSpPr/>
          <p:nvPr/>
        </p:nvSpPr>
        <p:spPr>
          <a:xfrm>
            <a:off x="6030086" y="1319266"/>
            <a:ext cx="5937022" cy="3060673"/>
          </a:xfrm>
          <a:prstGeom prst="wedgeRoundRectCallout">
            <a:avLst>
              <a:gd name="adj1" fmla="val -61082"/>
              <a:gd name="adj2" fmla="val 34284"/>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192;p2">
            <a:extLst>
              <a:ext uri="{FF2B5EF4-FFF2-40B4-BE49-F238E27FC236}">
                <a16:creationId xmlns:a16="http://schemas.microsoft.com/office/drawing/2014/main" id="{6E1BF538-2592-BCA3-CF1D-6311C547907B}"/>
              </a:ext>
            </a:extLst>
          </p:cNvPr>
          <p:cNvSpPr txBox="1"/>
          <p:nvPr/>
        </p:nvSpPr>
        <p:spPr>
          <a:xfrm>
            <a:off x="6138449" y="1715649"/>
            <a:ext cx="5800949" cy="2267905"/>
          </a:xfrm>
          <a:prstGeom prst="rect">
            <a:avLst/>
          </a:prstGeom>
          <a:noFill/>
          <a:ln>
            <a:noFill/>
          </a:ln>
        </p:spPr>
        <p:txBody>
          <a:bodyPr spcFirstLastPara="1" wrap="square" lIns="51427" tIns="25706" rIns="51427" bIns="25706" anchor="t" anchorCtr="0">
            <a:spAutoFit/>
          </a:bodyPr>
          <a:lstStyle/>
          <a:p>
            <a:pPr algn="just">
              <a:lnSpc>
                <a:spcPct val="150000"/>
              </a:lnSpc>
              <a:buClr>
                <a:schemeClr val="dk1"/>
              </a:buClr>
              <a:buSzPts val="3200"/>
            </a:pPr>
            <a:r>
              <a:rPr lang="ja-JP" altLang="en-US" sz="4800" dirty="0">
                <a:latin typeface="UD デジタル 教科書体 NK-R" panose="02020400000000000000" pitchFamily="18" charset="-128"/>
                <a:ea typeface="UD デジタル 教科書体 NK-R" panose="02020400000000000000" pitchFamily="18" charset="-128"/>
                <a:cs typeface="Calibri"/>
                <a:sym typeface="Calibri"/>
              </a:rPr>
              <a:t>各教科の見方・考え方一覧　をご覧ください。</a:t>
            </a:r>
          </a:p>
        </p:txBody>
      </p:sp>
      <p:pic>
        <p:nvPicPr>
          <p:cNvPr id="2" name="図 1">
            <a:extLst>
              <a:ext uri="{FF2B5EF4-FFF2-40B4-BE49-F238E27FC236}">
                <a16:creationId xmlns:a16="http://schemas.microsoft.com/office/drawing/2014/main" id="{33363B31-A5E4-F2B3-6BBB-CAC68505C118}"/>
              </a:ext>
            </a:extLst>
          </p:cNvPr>
          <p:cNvPicPr>
            <a:picLocks noChangeAspect="1"/>
          </p:cNvPicPr>
          <p:nvPr/>
        </p:nvPicPr>
        <p:blipFill>
          <a:blip r:embed="rId3"/>
          <a:srcRect l="42466" t="14415" r="27939" b="19237"/>
          <a:stretch/>
        </p:blipFill>
        <p:spPr>
          <a:xfrm>
            <a:off x="195111" y="234779"/>
            <a:ext cx="5105046" cy="6437870"/>
          </a:xfrm>
          <a:prstGeom prst="rect">
            <a:avLst/>
          </a:prstGeom>
        </p:spPr>
      </p:pic>
    </p:spTree>
    <p:extLst>
      <p:ext uri="{BB962C8B-B14F-4D97-AF65-F5344CB8AC3E}">
        <p14:creationId xmlns:p14="http://schemas.microsoft.com/office/powerpoint/2010/main" val="4140141858"/>
      </p:ext>
    </p:extLst>
  </p:cSld>
  <p:clrMapOvr>
    <a:masterClrMapping/>
  </p:clrMapOvr>
  <mc:AlternateContent xmlns:mc="http://schemas.openxmlformats.org/markup-compatibility/2006" xmlns:p14="http://schemas.microsoft.com/office/powerpoint/2010/main">
    <mc:Choice Requires="p14">
      <p:transition spd="slow" p14:dur="2000" advTm="55621"/>
    </mc:Choice>
    <mc:Fallback xmlns="">
      <p:transition spd="slow" advTm="5562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2" name="Google Shape;192;p2"/>
          <p:cNvSpPr txBox="1"/>
          <p:nvPr/>
        </p:nvSpPr>
        <p:spPr>
          <a:xfrm>
            <a:off x="334241" y="1280558"/>
            <a:ext cx="11523518" cy="4206898"/>
          </a:xfrm>
          <a:prstGeom prst="rect">
            <a:avLst/>
          </a:prstGeom>
          <a:noFill/>
          <a:ln>
            <a:noFill/>
          </a:ln>
        </p:spPr>
        <p:txBody>
          <a:bodyPr spcFirstLastPara="1" wrap="square" lIns="51427" tIns="25706" rIns="51427" bIns="25706" anchor="ctr" anchorCtr="0">
            <a:spAutoFit/>
          </a:bodyPr>
          <a:lstStyle/>
          <a:p>
            <a:pPr>
              <a:lnSpc>
                <a:spcPct val="150000"/>
              </a:lnSpc>
              <a:buClr>
                <a:schemeClr val="dk1"/>
              </a:buClr>
              <a:buSzPts val="3200"/>
            </a:pPr>
            <a:r>
              <a:rPr lang="ja-JP" altLang="en-US" sz="6000" dirty="0">
                <a:latin typeface="UD デジタル 教科書体 NK-B" panose="02020700000000000000" pitchFamily="18" charset="-128"/>
                <a:ea typeface="UD デジタル 教科書体 NK-B" panose="02020700000000000000" pitchFamily="18" charset="-128"/>
                <a:cs typeface="Calibri"/>
                <a:sym typeface="Calibri"/>
              </a:rPr>
              <a:t>各教科における</a:t>
            </a:r>
            <a:endParaRPr lang="en-US" altLang="ja-JP" sz="6000" dirty="0">
              <a:latin typeface="UD デジタル 教科書体 NK-B" panose="02020700000000000000" pitchFamily="18" charset="-128"/>
              <a:ea typeface="UD デジタル 教科書体 NK-B" panose="02020700000000000000" pitchFamily="18" charset="-128"/>
              <a:cs typeface="Calibri"/>
              <a:sym typeface="Calibri"/>
            </a:endParaRPr>
          </a:p>
          <a:p>
            <a:pPr>
              <a:lnSpc>
                <a:spcPct val="150000"/>
              </a:lnSpc>
              <a:buClr>
                <a:schemeClr val="dk1"/>
              </a:buClr>
              <a:buSzPts val="3200"/>
            </a:pPr>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見方・考え方を働かせる授業づくり</a:t>
            </a:r>
            <a:r>
              <a:rPr lang="ja-JP" altLang="en-US" sz="6000" dirty="0">
                <a:latin typeface="UD デジタル 教科書体 NK-B" panose="02020700000000000000" pitchFamily="18" charset="-128"/>
                <a:ea typeface="UD デジタル 教科書体 NK-B" panose="02020700000000000000" pitchFamily="18" charset="-128"/>
                <a:cs typeface="Calibri"/>
                <a:sym typeface="Calibri"/>
              </a:rPr>
              <a:t>について考える。</a:t>
            </a: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6" name="タイトル 1">
            <a:extLst>
              <a:ext uri="{FF2B5EF4-FFF2-40B4-BE49-F238E27FC236}">
                <a16:creationId xmlns:a16="http://schemas.microsoft.com/office/drawing/2014/main" id="{3A4E5B7E-9795-7145-EACD-1D0E9FAD88F4}"/>
              </a:ext>
            </a:extLst>
          </p:cNvPr>
          <p:cNvSpPr txBox="1">
            <a:spLocks/>
          </p:cNvSpPr>
          <p:nvPr/>
        </p:nvSpPr>
        <p:spPr>
          <a:xfrm>
            <a:off x="0" y="0"/>
            <a:ext cx="12192000" cy="865239"/>
          </a:xfrm>
          <a:prstGeom prst="rect">
            <a:avLst/>
          </a:prstGeom>
          <a:solidFill>
            <a:srgbClr val="FF6699"/>
          </a:solidFill>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5400" b="1" dirty="0">
                <a:solidFill>
                  <a:schemeClr val="bg1"/>
                </a:solidFill>
                <a:latin typeface="UD デジタル 教科書体 NK-B" panose="02020700000000000000" pitchFamily="18" charset="-128"/>
                <a:ea typeface="UD デジタル 教科書体 NK-B" panose="02020700000000000000" pitchFamily="18" charset="-128"/>
              </a:rPr>
              <a:t>研修会のねらい</a:t>
            </a:r>
            <a:endParaRPr lang="ja-JP" altLang="ja-JP" sz="48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5219555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
          <p:cNvSpPr txBox="1"/>
          <p:nvPr/>
        </p:nvSpPr>
        <p:spPr>
          <a:xfrm>
            <a:off x="744381" y="1441036"/>
            <a:ext cx="10703237" cy="4299231"/>
          </a:xfrm>
          <a:prstGeom prst="rect">
            <a:avLst/>
          </a:prstGeom>
          <a:noFill/>
          <a:ln>
            <a:noFill/>
          </a:ln>
        </p:spPr>
        <p:txBody>
          <a:bodyPr spcFirstLastPara="1" wrap="square" lIns="51427" tIns="25706" rIns="51427" bIns="25706" anchor="t" anchorCtr="0">
            <a:spAutoFit/>
          </a:bodyPr>
          <a:lstStyle/>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１　はじめに</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２　ワークショップ</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３　コンプリーション</a:t>
            </a:r>
            <a:endParaRPr lang="en-US" altLang="ja-JP" sz="4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endParaRPr lang="en-US" altLang="ja-JP" sz="2800" dirty="0">
              <a:latin typeface="UD デジタル 教科書体 NK-B" panose="02020700000000000000" pitchFamily="18" charset="-128"/>
              <a:ea typeface="UD デジタル 教科書体 NK-B" panose="02020700000000000000" pitchFamily="18" charset="-128"/>
              <a:cs typeface="Calibri"/>
              <a:sym typeface="Calibri"/>
            </a:endParaRPr>
          </a:p>
          <a:p>
            <a:pPr>
              <a:buClr>
                <a:schemeClr val="dk1"/>
              </a:buClr>
              <a:buSzPts val="3200"/>
            </a:pPr>
            <a:r>
              <a:rPr lang="ja-JP" altLang="en-US" sz="4800" dirty="0">
                <a:latin typeface="UD デジタル 教科書体 NK-B" panose="02020700000000000000" pitchFamily="18" charset="-128"/>
                <a:ea typeface="UD デジタル 教科書体 NK-B" panose="02020700000000000000" pitchFamily="18" charset="-128"/>
                <a:cs typeface="Calibri"/>
                <a:sym typeface="Calibri"/>
              </a:rPr>
              <a:t>４　情報提供</a:t>
            </a:r>
          </a:p>
        </p:txBody>
      </p:sp>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11" name="テキスト ボックス 10"/>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5" name="テキスト ボックス 4">
            <a:extLst>
              <a:ext uri="{FF2B5EF4-FFF2-40B4-BE49-F238E27FC236}">
                <a16:creationId xmlns:a16="http://schemas.microsoft.com/office/drawing/2014/main" id="{418B8EFE-DC35-3B00-D3E4-5C0D30173387}"/>
              </a:ext>
            </a:extLst>
          </p:cNvPr>
          <p:cNvSpPr txBox="1"/>
          <p:nvPr/>
        </p:nvSpPr>
        <p:spPr>
          <a:xfrm>
            <a:off x="10258697" y="6488266"/>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２</a:t>
            </a:r>
          </a:p>
        </p:txBody>
      </p:sp>
      <p:sp>
        <p:nvSpPr>
          <p:cNvPr id="10" name="タイトル 1">
            <a:extLst>
              <a:ext uri="{FF2B5EF4-FFF2-40B4-BE49-F238E27FC236}">
                <a16:creationId xmlns:a16="http://schemas.microsoft.com/office/drawing/2014/main" id="{EEE2D754-BBC9-2548-2D97-EC91B9894B68}"/>
              </a:ext>
            </a:extLst>
          </p:cNvPr>
          <p:cNvSpPr>
            <a:spLocks noGrp="1"/>
          </p:cNvSpPr>
          <p:nvPr>
            <p:ph type="title"/>
          </p:nvPr>
        </p:nvSpPr>
        <p:spPr>
          <a:xfrm>
            <a:off x="0" y="0"/>
            <a:ext cx="12192000" cy="865239"/>
          </a:xfrm>
          <a:solidFill>
            <a:srgbClr val="FF6699"/>
          </a:solidFill>
        </p:spPr>
        <p:txBody>
          <a:bodyPr rtlCol="0">
            <a:noAutofit/>
          </a:bodyPr>
          <a:lstStyle/>
          <a:p>
            <a:pPr algn="ctr">
              <a:lnSpc>
                <a:spcPct val="100000"/>
              </a:lnSpc>
            </a:pPr>
            <a:r>
              <a:rPr lang="ja-JP" altLang="en-US" sz="5400" b="1" dirty="0">
                <a:solidFill>
                  <a:schemeClr val="bg1"/>
                </a:solidFill>
                <a:latin typeface="UD デジタル 教科書体 NK-B" panose="02020700000000000000" pitchFamily="18" charset="-128"/>
                <a:ea typeface="UD デジタル 教科書体 NK-B" panose="02020700000000000000" pitchFamily="18" charset="-128"/>
              </a:rPr>
              <a:t>研修会の流れ</a:t>
            </a:r>
            <a:endParaRPr lang="ja-JP" altLang="ja-JP" sz="48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89177513"/>
      </p:ext>
    </p:extLst>
  </p:cSld>
  <p:clrMapOvr>
    <a:masterClrMapping/>
  </p:clrMapOvr>
  <mc:AlternateContent xmlns:mc="http://schemas.openxmlformats.org/markup-compatibility/2006" xmlns:p14="http://schemas.microsoft.com/office/powerpoint/2010/main">
    <mc:Choice Requires="p14">
      <p:transition spd="slow" p14:dur="2000" advTm="6133"/>
    </mc:Choice>
    <mc:Fallback xmlns="">
      <p:transition spd="slow" advTm="61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pic>
        <p:nvPicPr>
          <p:cNvPr id="14" name="図 13" descr="タイムライン&#10;&#10;自動的に生成された説明">
            <a:extLst>
              <a:ext uri="{FF2B5EF4-FFF2-40B4-BE49-F238E27FC236}">
                <a16:creationId xmlns:a16="http://schemas.microsoft.com/office/drawing/2014/main" id="{CD1E283E-464C-116A-C9CB-93CCDB715367}"/>
              </a:ext>
            </a:extLst>
          </p:cNvPr>
          <p:cNvPicPr>
            <a:picLocks noChangeAspect="1"/>
          </p:cNvPicPr>
          <p:nvPr/>
        </p:nvPicPr>
        <p:blipFill rotWithShape="1">
          <a:blip r:embed="rId4"/>
          <a:srcRect l="10053" t="17295" r="8302"/>
          <a:stretch/>
        </p:blipFill>
        <p:spPr>
          <a:xfrm>
            <a:off x="1612425" y="942371"/>
            <a:ext cx="8978244" cy="5115770"/>
          </a:xfrm>
          <a:prstGeom prst="rect">
            <a:avLst/>
          </a:prstGeom>
        </p:spPr>
      </p:pic>
      <p:sp>
        <p:nvSpPr>
          <p:cNvPr id="2" name="正方形/長方形 1"/>
          <p:cNvSpPr/>
          <p:nvPr/>
        </p:nvSpPr>
        <p:spPr>
          <a:xfrm>
            <a:off x="5652484" y="3138299"/>
            <a:ext cx="219932" cy="248209"/>
          </a:xfrm>
          <a:prstGeom prst="rect">
            <a:avLst/>
          </a:prstGeom>
        </p:spPr>
        <p:txBody>
          <a:bodyPr wrap="none">
            <a:spAutoFit/>
          </a:bodyPr>
          <a:lstStyle/>
          <a:p>
            <a:pPr algn="just"/>
            <a:r>
              <a:rPr lang="ja-JP" altLang="en-US" sz="1013" dirty="0"/>
              <a:t> </a:t>
            </a:r>
          </a:p>
        </p:txBody>
      </p:sp>
      <p:sp>
        <p:nvSpPr>
          <p:cNvPr id="11" name="Rectangle 16">
            <a:extLst>
              <a:ext uri="{FF2B5EF4-FFF2-40B4-BE49-F238E27FC236}">
                <a16:creationId xmlns:a16="http://schemas.microsoft.com/office/drawing/2014/main" id="{4625CD32-8769-FE6E-27F3-73500B088389}"/>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38B43093-0041-5333-8175-C9FA113A7AD4}"/>
              </a:ext>
            </a:extLst>
          </p:cNvPr>
          <p:cNvGrpSpPr/>
          <p:nvPr/>
        </p:nvGrpSpPr>
        <p:grpSpPr>
          <a:xfrm>
            <a:off x="67790" y="122584"/>
            <a:ext cx="11995837" cy="662335"/>
            <a:chOff x="212168" y="79617"/>
            <a:chExt cx="9504167" cy="662335"/>
          </a:xfrm>
        </p:grpSpPr>
        <p:grpSp>
          <p:nvGrpSpPr>
            <p:cNvPr id="8" name="グループ化 7">
              <a:extLst>
                <a:ext uri="{FF2B5EF4-FFF2-40B4-BE49-F238E27FC236}">
                  <a16:creationId xmlns:a16="http://schemas.microsoft.com/office/drawing/2014/main" id="{DCB77730-DAC4-259B-923B-188C8A6F57B8}"/>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8BB9B9FC-AFF2-CFC4-AA91-4D81E642F183}"/>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E56379F1-55D3-2FB8-6833-D349A8B97E7A}"/>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3" name="山形 7">
                <a:extLst>
                  <a:ext uri="{FF2B5EF4-FFF2-40B4-BE49-F238E27FC236}">
                    <a16:creationId xmlns:a16="http://schemas.microsoft.com/office/drawing/2014/main" id="{10B82A1D-CA61-0E88-FB7A-5BBB192CB2F9}"/>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9" name="山形 7">
              <a:extLst>
                <a:ext uri="{FF2B5EF4-FFF2-40B4-BE49-F238E27FC236}">
                  <a16:creationId xmlns:a16="http://schemas.microsoft.com/office/drawing/2014/main" id="{20C42AB4-8F4F-FCC5-41DA-EB3CF4EA95F9}"/>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2703651789"/>
      </p:ext>
    </p:extLst>
  </p:cSld>
  <p:clrMapOvr>
    <a:masterClrMapping/>
  </p:clrMapOvr>
  <mc:AlternateContent xmlns:mc="http://schemas.openxmlformats.org/markup-compatibility/2006" xmlns:p14="http://schemas.microsoft.com/office/powerpoint/2010/main">
    <mc:Choice Requires="p14">
      <p:transition spd="slow" p14:dur="2000" advTm="43702"/>
    </mc:Choice>
    <mc:Fallback xmlns="">
      <p:transition spd="slow" advTm="437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06D4ACE9-E4C4-639D-51DD-2A3C481FC0C7}"/>
              </a:ext>
            </a:extLst>
          </p:cNvPr>
          <p:cNvSpPr txBox="1"/>
          <p:nvPr/>
        </p:nvSpPr>
        <p:spPr>
          <a:xfrm>
            <a:off x="587086" y="1578899"/>
            <a:ext cx="11304745" cy="1384995"/>
          </a:xfrm>
          <a:prstGeom prst="rect">
            <a:avLst/>
          </a:prstGeom>
          <a:noFill/>
        </p:spPr>
        <p:txBody>
          <a:bodyPr wrap="square" rtlCol="0">
            <a:spAutoFit/>
          </a:bodyPr>
          <a:lstStyle/>
          <a:p>
            <a:pPr algn="just"/>
            <a:r>
              <a:rPr lang="ja-JP" altLang="en-US" sz="2800" dirty="0">
                <a:latin typeface="UD デジタル 教科書体 NK-R" panose="02020400000000000000" pitchFamily="18" charset="-128"/>
                <a:ea typeface="UD デジタル 教科書体 NK-R" panose="02020400000000000000" pitchFamily="18" charset="-128"/>
              </a:rPr>
              <a:t>学ぶことに興味や関心を持ち、自己のキャリア形成の方向性と関連付けな　　がら、見通しを持って粘り強く取り組み、自己の学習活動を振り返って次につなげる「主体的な学び」が実現できているか。</a:t>
            </a:r>
          </a:p>
        </p:txBody>
      </p:sp>
      <p:sp>
        <p:nvSpPr>
          <p:cNvPr id="2" name="Google Shape;192;p2">
            <a:extLst>
              <a:ext uri="{FF2B5EF4-FFF2-40B4-BE49-F238E27FC236}">
                <a16:creationId xmlns:a16="http://schemas.microsoft.com/office/drawing/2014/main" id="{A35A6D93-11A5-CDD8-C0AC-4591F43BA8E5}"/>
              </a:ext>
            </a:extLst>
          </p:cNvPr>
          <p:cNvSpPr txBox="1"/>
          <p:nvPr/>
        </p:nvSpPr>
        <p:spPr>
          <a:xfrm>
            <a:off x="319219" y="1000686"/>
            <a:ext cx="8623420"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主体的な学び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9" name="Rectangle 16">
            <a:extLst>
              <a:ext uri="{FF2B5EF4-FFF2-40B4-BE49-F238E27FC236}">
                <a16:creationId xmlns:a16="http://schemas.microsoft.com/office/drawing/2014/main" id="{C28ECC17-C539-D7ED-3D44-D5D074229016}"/>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7" name="Google Shape;192;p2">
            <a:extLst>
              <a:ext uri="{FF2B5EF4-FFF2-40B4-BE49-F238E27FC236}">
                <a16:creationId xmlns:a16="http://schemas.microsoft.com/office/drawing/2014/main" id="{75622130-416B-226A-F3CB-B90EB4745122}"/>
              </a:ext>
            </a:extLst>
          </p:cNvPr>
          <p:cNvSpPr txBox="1"/>
          <p:nvPr/>
        </p:nvSpPr>
        <p:spPr>
          <a:xfrm>
            <a:off x="319219" y="3086055"/>
            <a:ext cx="8623420"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対話的な学び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10" name="テキスト ボックス 9">
            <a:extLst>
              <a:ext uri="{FF2B5EF4-FFF2-40B4-BE49-F238E27FC236}">
                <a16:creationId xmlns:a16="http://schemas.microsoft.com/office/drawing/2014/main" id="{52D219E9-0923-D112-D6CB-624594B4F004}"/>
              </a:ext>
            </a:extLst>
          </p:cNvPr>
          <p:cNvSpPr txBox="1"/>
          <p:nvPr/>
        </p:nvSpPr>
        <p:spPr>
          <a:xfrm>
            <a:off x="568036" y="3723454"/>
            <a:ext cx="11404889" cy="1384995"/>
          </a:xfrm>
          <a:prstGeom prst="rect">
            <a:avLst/>
          </a:prstGeom>
          <a:noFill/>
        </p:spPr>
        <p:txBody>
          <a:bodyPr wrap="square" rtlCol="0">
            <a:spAutoFit/>
          </a:bodyPr>
          <a:lstStyle/>
          <a:p>
            <a:pPr algn="just"/>
            <a:r>
              <a:rPr lang="ja-JP" altLang="en-US" sz="2800" dirty="0">
                <a:latin typeface="UD デジタル 教科書体 NK-R" panose="02020400000000000000" pitchFamily="18" charset="-128"/>
                <a:ea typeface="UD デジタル 教科書体 NK-R" panose="02020400000000000000" pitchFamily="18" charset="-128"/>
              </a:rPr>
              <a:t>子供同士の協働、教職員や地域の人との対話、先哲の考え方を手掛かりに考えること等を通じ、自己の考えを広げ深める「対話的な学び」が実現できているか。</a:t>
            </a:r>
          </a:p>
        </p:txBody>
      </p:sp>
      <p:grpSp>
        <p:nvGrpSpPr>
          <p:cNvPr id="4" name="グループ化 3">
            <a:extLst>
              <a:ext uri="{FF2B5EF4-FFF2-40B4-BE49-F238E27FC236}">
                <a16:creationId xmlns:a16="http://schemas.microsoft.com/office/drawing/2014/main" id="{D589F432-D0B2-E05E-FCBF-EB0064111083}"/>
              </a:ext>
            </a:extLst>
          </p:cNvPr>
          <p:cNvGrpSpPr/>
          <p:nvPr/>
        </p:nvGrpSpPr>
        <p:grpSpPr>
          <a:xfrm>
            <a:off x="67790" y="122584"/>
            <a:ext cx="11995837" cy="662335"/>
            <a:chOff x="212168" y="79617"/>
            <a:chExt cx="9504167" cy="662335"/>
          </a:xfrm>
        </p:grpSpPr>
        <p:grpSp>
          <p:nvGrpSpPr>
            <p:cNvPr id="5" name="グループ化 4">
              <a:extLst>
                <a:ext uri="{FF2B5EF4-FFF2-40B4-BE49-F238E27FC236}">
                  <a16:creationId xmlns:a16="http://schemas.microsoft.com/office/drawing/2014/main" id="{EE673C0B-7AD7-2427-3AEB-E2BFA1D91C65}"/>
                </a:ext>
              </a:extLst>
            </p:cNvPr>
            <p:cNvGrpSpPr/>
            <p:nvPr/>
          </p:nvGrpSpPr>
          <p:grpSpPr>
            <a:xfrm>
              <a:off x="212168" y="79617"/>
              <a:ext cx="9504167" cy="661967"/>
              <a:chOff x="254659" y="79617"/>
              <a:chExt cx="9440393" cy="661967"/>
            </a:xfrm>
          </p:grpSpPr>
          <p:sp>
            <p:nvSpPr>
              <p:cNvPr id="11" name="山形 7">
                <a:extLst>
                  <a:ext uri="{FF2B5EF4-FFF2-40B4-BE49-F238E27FC236}">
                    <a16:creationId xmlns:a16="http://schemas.microsoft.com/office/drawing/2014/main" id="{0210474D-5611-25E4-F8C6-E3E3EE775AE1}"/>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2" name="山形 7">
                <a:extLst>
                  <a:ext uri="{FF2B5EF4-FFF2-40B4-BE49-F238E27FC236}">
                    <a16:creationId xmlns:a16="http://schemas.microsoft.com/office/drawing/2014/main" id="{DD92408A-32D1-2410-E318-04B4E49DAA1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3" name="山形 7">
                <a:extLst>
                  <a:ext uri="{FF2B5EF4-FFF2-40B4-BE49-F238E27FC236}">
                    <a16:creationId xmlns:a16="http://schemas.microsoft.com/office/drawing/2014/main" id="{EF677D2F-76F0-9086-AA48-F6C9DDC22115}"/>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8" name="山形 7">
              <a:extLst>
                <a:ext uri="{FF2B5EF4-FFF2-40B4-BE49-F238E27FC236}">
                  <a16:creationId xmlns:a16="http://schemas.microsoft.com/office/drawing/2014/main" id="{7E285B2A-2809-3293-13E1-4933D48CE76D}"/>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1603094729"/>
      </p:ext>
    </p:extLst>
  </p:cSld>
  <p:clrMapOvr>
    <a:masterClrMapping/>
  </p:clrMapOvr>
  <mc:AlternateContent xmlns:mc="http://schemas.openxmlformats.org/markup-compatibility/2006" xmlns:p14="http://schemas.microsoft.com/office/powerpoint/2010/main">
    <mc:Choice Requires="p14">
      <p:transition spd="slow" p14:dur="2000" advTm="43702"/>
    </mc:Choice>
    <mc:Fallback xmlns="">
      <p:transition spd="slow" advTm="43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6D4ACE9-E4C4-639D-51DD-2A3C481FC0C7}"/>
              </a:ext>
            </a:extLst>
          </p:cNvPr>
          <p:cNvSpPr txBox="1"/>
          <p:nvPr/>
        </p:nvSpPr>
        <p:spPr>
          <a:xfrm>
            <a:off x="358265" y="1770681"/>
            <a:ext cx="11475470" cy="3911840"/>
          </a:xfrm>
          <a:prstGeom prst="rect">
            <a:avLst/>
          </a:prstGeom>
          <a:noFill/>
        </p:spPr>
        <p:txBody>
          <a:bodyPr wrap="square" rtlCol="0">
            <a:spAutoFit/>
          </a:bodyPr>
          <a:lstStyle/>
          <a:p>
            <a:pPr algn="just">
              <a:lnSpc>
                <a:spcPts val="5000"/>
              </a:lnSpc>
            </a:pPr>
            <a:r>
              <a:rPr lang="ja-JP" altLang="en-US" sz="3600" dirty="0">
                <a:latin typeface="UD デジタル 教科書体 NK-R" panose="02020400000000000000" pitchFamily="18" charset="-128"/>
                <a:ea typeface="UD デジタル 教科書体 NK-R" panose="02020400000000000000" pitchFamily="18" charset="-128"/>
              </a:rPr>
              <a:t>習得・活用・探究という学びの過程の中で、</a:t>
            </a:r>
            <a:r>
              <a:rPr lang="ja-JP" altLang="en-US" sz="3600" u="sng" dirty="0">
                <a:solidFill>
                  <a:srgbClr val="FF0000"/>
                </a:solidFill>
                <a:latin typeface="UD デジタル 教科書体 NK-B" panose="02020700000000000000" pitchFamily="18" charset="-128"/>
                <a:ea typeface="UD デジタル 教科書体 NK-B" panose="02020700000000000000" pitchFamily="18" charset="-128"/>
              </a:rPr>
              <a:t>各教科等の特質に応じた「見方・考え方」を働かせながら</a:t>
            </a:r>
            <a:r>
              <a:rPr lang="ja-JP" altLang="en-US" sz="3600" dirty="0">
                <a:latin typeface="UD デジタル 教科書体 NK-R" panose="02020400000000000000" pitchFamily="18" charset="-128"/>
                <a:ea typeface="UD デジタル 教科書体 NK-R" panose="02020400000000000000" pitchFamily="18" charset="-128"/>
              </a:rPr>
              <a:t>、 知識を相互に関連付けてより深く理解したり、情報を精査して考えを形成したり、問題を見いだして解決策を考えたり、思いや考えを基に創造したりすることに向かう「深い学び」が実現できているか。</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7A45CC07-452A-C1F5-446E-3FEF3D31A235}"/>
              </a:ext>
            </a:extLst>
          </p:cNvPr>
          <p:cNvSpPr txBox="1"/>
          <p:nvPr/>
        </p:nvSpPr>
        <p:spPr>
          <a:xfrm>
            <a:off x="1025490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11</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2" name="Google Shape;192;p2">
            <a:extLst>
              <a:ext uri="{FF2B5EF4-FFF2-40B4-BE49-F238E27FC236}">
                <a16:creationId xmlns:a16="http://schemas.microsoft.com/office/drawing/2014/main" id="{A35A6D93-11A5-CDD8-C0AC-4591F43BA8E5}"/>
              </a:ext>
            </a:extLst>
          </p:cNvPr>
          <p:cNvSpPr txBox="1"/>
          <p:nvPr/>
        </p:nvSpPr>
        <p:spPr>
          <a:xfrm>
            <a:off x="358534" y="985811"/>
            <a:ext cx="12191998" cy="605912"/>
          </a:xfrm>
          <a:prstGeom prst="rect">
            <a:avLst/>
          </a:prstGeom>
          <a:noFill/>
          <a:ln w="12700">
            <a:noFill/>
          </a:ln>
        </p:spPr>
        <p:txBody>
          <a:bodyPr spcFirstLastPara="1" wrap="square" lIns="51427" tIns="25706" rIns="51427" bIns="25706" anchor="t" anchorCtr="0">
            <a:spAutoFit/>
          </a:bodyPr>
          <a:lstStyle/>
          <a:p>
            <a:pPr>
              <a:buClr>
                <a:schemeClr val="dk1"/>
              </a:buClr>
              <a:buSzPts val="3200"/>
            </a:pP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深い学び</a:t>
            </a:r>
            <a:r>
              <a:rPr lang="en-US" altLang="ja-JP" sz="3600" dirty="0">
                <a:latin typeface="UD デジタル 教科書体 NK-B" panose="02020700000000000000" pitchFamily="18" charset="-128"/>
                <a:ea typeface="UD デジタル 教科書体 NK-B" panose="02020700000000000000" pitchFamily="18" charset="-128"/>
                <a:cs typeface="Calibri"/>
                <a:sym typeface="Calibri"/>
              </a:rPr>
              <a:t>】</a:t>
            </a:r>
            <a:r>
              <a:rPr lang="ja-JP" altLang="en-US" sz="3600" dirty="0">
                <a:latin typeface="UD デジタル 教科書体 NK-B" panose="02020700000000000000" pitchFamily="18" charset="-128"/>
                <a:ea typeface="UD デジタル 教科書体 NK-B" panose="02020700000000000000" pitchFamily="18" charset="-128"/>
                <a:cs typeface="Calibri"/>
                <a:sym typeface="Calibri"/>
              </a:rPr>
              <a:t>の視点</a:t>
            </a:r>
            <a:endParaRPr lang="ja-JP" altLang="en-US" sz="2800" dirty="0">
              <a:latin typeface="UD デジタル 教科書体 NK-B" panose="02020700000000000000" pitchFamily="18" charset="-128"/>
              <a:ea typeface="UD デジタル 教科書体 NK-B" panose="02020700000000000000" pitchFamily="18" charset="-128"/>
              <a:cs typeface="Calibri"/>
              <a:sym typeface="Calibri"/>
            </a:endParaRPr>
          </a:p>
        </p:txBody>
      </p:sp>
      <p:sp>
        <p:nvSpPr>
          <p:cNvPr id="9" name="Rectangle 16">
            <a:extLst>
              <a:ext uri="{FF2B5EF4-FFF2-40B4-BE49-F238E27FC236}">
                <a16:creationId xmlns:a16="http://schemas.microsoft.com/office/drawing/2014/main" id="{C28ECC17-C539-D7ED-3D44-D5D074229016}"/>
              </a:ext>
            </a:extLst>
          </p:cNvPr>
          <p:cNvSpPr>
            <a:spLocks noChangeArrowheads="1"/>
          </p:cNvSpPr>
          <p:nvPr/>
        </p:nvSpPr>
        <p:spPr bwMode="auto">
          <a:xfrm>
            <a:off x="377536" y="5806424"/>
            <a:ext cx="11741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latin typeface="UD デジタル 教科書体 NK-R" panose="02020400000000000000" pitchFamily="18" charset="-128"/>
                <a:ea typeface="UD デジタル 教科書体 NK-R" panose="02020400000000000000" pitchFamily="18" charset="-128"/>
              </a:rPr>
              <a:t>主体的・対話的で深い学びの実現 （「アクティブ・ラーニング」の視点からの授業改善）について（イメージ）</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4" name="グループ化 3">
            <a:extLst>
              <a:ext uri="{FF2B5EF4-FFF2-40B4-BE49-F238E27FC236}">
                <a16:creationId xmlns:a16="http://schemas.microsoft.com/office/drawing/2014/main" id="{09A19359-6699-C000-B789-7421417387A0}"/>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C42263EB-2808-DFCC-D0E1-81BC63AEAA54}"/>
                </a:ext>
              </a:extLst>
            </p:cNvPr>
            <p:cNvGrpSpPr/>
            <p:nvPr/>
          </p:nvGrpSpPr>
          <p:grpSpPr>
            <a:xfrm>
              <a:off x="212168" y="79617"/>
              <a:ext cx="9504167" cy="661967"/>
              <a:chOff x="254659" y="79617"/>
              <a:chExt cx="9440393" cy="661967"/>
            </a:xfrm>
          </p:grpSpPr>
          <p:sp>
            <p:nvSpPr>
              <p:cNvPr id="10" name="山形 7">
                <a:extLst>
                  <a:ext uri="{FF2B5EF4-FFF2-40B4-BE49-F238E27FC236}">
                    <a16:creationId xmlns:a16="http://schemas.microsoft.com/office/drawing/2014/main" id="{ED7BAB9A-D8D2-63D8-B86E-594E5FEBEE6C}"/>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1" name="山形 7">
                <a:extLst>
                  <a:ext uri="{FF2B5EF4-FFF2-40B4-BE49-F238E27FC236}">
                    <a16:creationId xmlns:a16="http://schemas.microsoft.com/office/drawing/2014/main" id="{30BAE702-E768-0675-859D-4F1FCFB311F3}"/>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2" name="山形 7">
                <a:extLst>
                  <a:ext uri="{FF2B5EF4-FFF2-40B4-BE49-F238E27FC236}">
                    <a16:creationId xmlns:a16="http://schemas.microsoft.com/office/drawing/2014/main" id="{4BCC7851-EEAE-3D99-6169-467FE1B3D19E}"/>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8" name="山形 7">
              <a:extLst>
                <a:ext uri="{FF2B5EF4-FFF2-40B4-BE49-F238E27FC236}">
                  <a16:creationId xmlns:a16="http://schemas.microsoft.com/office/drawing/2014/main" id="{55CBFBDD-A077-4D1C-BA38-CDCB6EDFFB28}"/>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custDataLst>
      <p:tags r:id="rId1"/>
    </p:custDataLst>
    <p:extLst>
      <p:ext uri="{BB962C8B-B14F-4D97-AF65-F5344CB8AC3E}">
        <p14:creationId xmlns:p14="http://schemas.microsoft.com/office/powerpoint/2010/main" val="1935526302"/>
      </p:ext>
    </p:extLst>
  </p:cSld>
  <p:clrMapOvr>
    <a:masterClrMapping/>
  </p:clrMapOvr>
  <mc:AlternateContent xmlns:mc="http://schemas.openxmlformats.org/markup-compatibility/2006" xmlns:p14="http://schemas.microsoft.com/office/powerpoint/2010/main">
    <mc:Choice Requires="p14">
      <p:transition p14:dur="0" advTm="43702"/>
    </mc:Choice>
    <mc:Fallback xmlns="">
      <p:transition advTm="437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正方形/長方形 1"/>
          <p:cNvSpPr/>
          <p:nvPr/>
        </p:nvSpPr>
        <p:spPr>
          <a:xfrm>
            <a:off x="6030086" y="3342443"/>
            <a:ext cx="216726" cy="248209"/>
          </a:xfrm>
          <a:prstGeom prst="rect">
            <a:avLst/>
          </a:prstGeom>
        </p:spPr>
        <p:txBody>
          <a:bodyPr wrap="none">
            <a:spAutoFit/>
          </a:bodyPr>
          <a:lstStyle/>
          <a:p>
            <a:r>
              <a:rPr lang="ja-JP" altLang="en-US" sz="1013" dirty="0"/>
              <a:t> </a:t>
            </a:r>
          </a:p>
        </p:txBody>
      </p:sp>
      <p:sp>
        <p:nvSpPr>
          <p:cNvPr id="36" name="テキスト ボックス 35"/>
          <p:cNvSpPr txBox="1"/>
          <p:nvPr/>
        </p:nvSpPr>
        <p:spPr>
          <a:xfrm>
            <a:off x="10135565" y="6501299"/>
            <a:ext cx="415498" cy="369332"/>
          </a:xfrm>
          <a:prstGeom prst="rect">
            <a:avLst/>
          </a:prstGeom>
          <a:noFill/>
        </p:spPr>
        <p:txBody>
          <a:bodyPr wrap="none" rtlCol="0">
            <a:spAutoFit/>
          </a:bodyPr>
          <a:lstStyle/>
          <a:p>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rPr>
              <a:t>５</a:t>
            </a:r>
          </a:p>
        </p:txBody>
      </p:sp>
      <p:sp>
        <p:nvSpPr>
          <p:cNvPr id="6" name="テキスト ボックス 5">
            <a:extLst>
              <a:ext uri="{FF2B5EF4-FFF2-40B4-BE49-F238E27FC236}">
                <a16:creationId xmlns:a16="http://schemas.microsoft.com/office/drawing/2014/main" id="{F4E57A92-B224-E35C-B5EF-9997C340D7C3}"/>
              </a:ext>
            </a:extLst>
          </p:cNvPr>
          <p:cNvSpPr txBox="1"/>
          <p:nvPr/>
        </p:nvSpPr>
        <p:spPr>
          <a:xfrm>
            <a:off x="10249827" y="6492356"/>
            <a:ext cx="415498" cy="369332"/>
          </a:xfrm>
          <a:prstGeom prst="rect">
            <a:avLst/>
          </a:prstGeom>
          <a:noFill/>
        </p:spPr>
        <p:txBody>
          <a:bodyPr wrap="none" rtlCol="0">
            <a:spAutoFit/>
          </a:bodyPr>
          <a:lstStyle/>
          <a:p>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rPr>
              <a:t>14</a:t>
            </a:r>
            <a:endParaRPr kumimoji="1" lang="ja-JP" altLang="en-US" dirty="0">
              <a:solidFill>
                <a:schemeClr val="bg1"/>
              </a:solidFill>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ABA350F6-C608-544C-4A7F-AD4D454BE325}"/>
              </a:ext>
            </a:extLst>
          </p:cNvPr>
          <p:cNvSpPr txBox="1"/>
          <p:nvPr/>
        </p:nvSpPr>
        <p:spPr>
          <a:xfrm>
            <a:off x="325581" y="976728"/>
            <a:ext cx="11513127" cy="2800767"/>
          </a:xfrm>
          <a:prstGeom prst="rect">
            <a:avLst/>
          </a:prstGeom>
          <a:noFill/>
          <a:ln w="12700">
            <a:solidFill>
              <a:schemeClr val="tx1"/>
            </a:solidFill>
          </a:ln>
        </p:spPr>
        <p:txBody>
          <a:bodyPr wrap="square" rtlCol="0">
            <a:spAutoFit/>
          </a:bodyPr>
          <a:lstStyle/>
          <a:p>
            <a:pPr algn="just"/>
            <a:r>
              <a:rPr kumimoji="1" lang="ja-JP" altLang="en-US" sz="2800" u="sng" dirty="0">
                <a:solidFill>
                  <a:schemeClr val="tx1"/>
                </a:solidFill>
                <a:latin typeface="UD デジタル 教科書体 NK-B" panose="02020700000000000000" pitchFamily="18" charset="-128"/>
                <a:ea typeface="UD デジタル 教科書体 NK-B" panose="02020700000000000000" pitchFamily="18" charset="-128"/>
              </a:rPr>
              <a:t>数学的な見方</a:t>
            </a:r>
            <a:endParaRPr kumimoji="1" lang="en-US" altLang="ja-JP" sz="2800" u="sng" dirty="0">
              <a:solidFill>
                <a:schemeClr val="tx1"/>
              </a:solidFill>
              <a:latin typeface="UD デジタル 教科書体 NK-B" panose="02020700000000000000" pitchFamily="18" charset="-128"/>
              <a:ea typeface="UD デジタル 教科書体 NK-B" panose="02020700000000000000" pitchFamily="18" charset="-128"/>
            </a:endParaRPr>
          </a:p>
          <a:p>
            <a:pPr algn="just"/>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事象を数量や図形及びそれらの関係についての概念等に着目してその特徴や本質を捉えること</a:t>
            </a:r>
            <a:endParaRPr kumimoji="1" lang="en-US" altLang="ja-JP" sz="700" dirty="0">
              <a:latin typeface="UD デジタル 教科書体 NK-R" panose="02020400000000000000" pitchFamily="18" charset="-128"/>
              <a:ea typeface="UD デジタル 教科書体 NK-R" panose="02020400000000000000" pitchFamily="18" charset="-128"/>
            </a:endParaRPr>
          </a:p>
          <a:p>
            <a:pPr algn="just"/>
            <a:r>
              <a:rPr kumimoji="1" lang="ja-JP" altLang="en-US" sz="2800" u="sng" dirty="0">
                <a:solidFill>
                  <a:schemeClr val="tx1"/>
                </a:solidFill>
                <a:latin typeface="UD デジタル 教科書体 NK-B" panose="02020700000000000000" pitchFamily="18" charset="-128"/>
                <a:ea typeface="UD デジタル 教科書体 NK-B" panose="02020700000000000000" pitchFamily="18" charset="-128"/>
              </a:rPr>
              <a:t>数学的な考え方</a:t>
            </a:r>
            <a:endParaRPr kumimoji="1" lang="en-US" altLang="ja-JP" sz="2800" u="sng" dirty="0">
              <a:solidFill>
                <a:schemeClr val="tx1"/>
              </a:solidFill>
              <a:latin typeface="UD デジタル 教科書体 NK-B" panose="02020700000000000000" pitchFamily="18" charset="-128"/>
              <a:ea typeface="UD デジタル 教科書体 NK-B" panose="02020700000000000000" pitchFamily="18" charset="-128"/>
            </a:endParaRPr>
          </a:p>
          <a:p>
            <a:pPr algn="just"/>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目的に応じて数、式、図、表、グラフ等を活用しつつ、根拠を基に筋道を立てて考え、問題解決の過程を振り返るなどして既習の知識及び技能等を関連付けながら、統合的・発展的に考えること</a:t>
            </a:r>
            <a:endParaRPr kumimoji="1" lang="ja-JP" altLang="en-US" sz="3200" dirty="0">
              <a:latin typeface="UD デジタル 教科書体 NP-R" panose="02020400000000000000" pitchFamily="18" charset="-128"/>
              <a:ea typeface="UD デジタル 教科書体 NP-R" panose="02020400000000000000" pitchFamily="18" charset="-128"/>
            </a:endParaRPr>
          </a:p>
        </p:txBody>
      </p:sp>
      <p:sp>
        <p:nvSpPr>
          <p:cNvPr id="8" name="Google Shape;192;p2">
            <a:extLst>
              <a:ext uri="{FF2B5EF4-FFF2-40B4-BE49-F238E27FC236}">
                <a16:creationId xmlns:a16="http://schemas.microsoft.com/office/drawing/2014/main" id="{A53D086B-3A54-1036-3387-A8D0AAFDD3DA}"/>
              </a:ext>
            </a:extLst>
          </p:cNvPr>
          <p:cNvSpPr txBox="1"/>
          <p:nvPr/>
        </p:nvSpPr>
        <p:spPr>
          <a:xfrm>
            <a:off x="356754" y="4444763"/>
            <a:ext cx="11478491" cy="1590797"/>
          </a:xfrm>
          <a:prstGeom prst="rect">
            <a:avLst/>
          </a:prstGeom>
          <a:noFill/>
          <a:ln w="12700">
            <a:solidFill>
              <a:schemeClr val="tx1"/>
            </a:solidFill>
          </a:ln>
        </p:spPr>
        <p:txBody>
          <a:bodyPr spcFirstLastPara="1" wrap="square" lIns="51427" tIns="25706" rIns="51427" bIns="25706" anchor="t" anchorCtr="0">
            <a:spAutoFit/>
          </a:bodyPr>
          <a:lstStyle/>
          <a:p>
            <a:pPr algn="just">
              <a:buClr>
                <a:schemeClr val="dk1"/>
              </a:buClr>
              <a:buSzPts val="3200"/>
            </a:pPr>
            <a:r>
              <a:rPr lang="ja-JP" altLang="en-US" sz="36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rPr>
              <a:t>数学的な見方・考え方</a:t>
            </a:r>
            <a:endParaRPr lang="en-US" altLang="ja-JP" sz="3600" u="sng" dirty="0">
              <a:solidFill>
                <a:srgbClr val="FF0000"/>
              </a:solidFill>
              <a:latin typeface="UD デジタル 教科書体 NK-B" panose="02020700000000000000" pitchFamily="18" charset="-128"/>
              <a:ea typeface="UD デジタル 教科書体 NK-B" panose="02020700000000000000" pitchFamily="18" charset="-128"/>
              <a:cs typeface="Calibri"/>
              <a:sym typeface="Calibri"/>
            </a:endParaRPr>
          </a:p>
          <a:p>
            <a:pPr algn="just">
              <a:buClr>
                <a:schemeClr val="dk1"/>
              </a:buClr>
              <a:buSzPts val="3200"/>
            </a:pPr>
            <a:r>
              <a:rPr lang="ja-JP" altLang="en-US" sz="3200" dirty="0">
                <a:latin typeface="UD デジタル 教科書体 NK-R" panose="02020400000000000000" pitchFamily="18" charset="-128"/>
                <a:ea typeface="UD デジタル 教科書体 NK-R" panose="02020400000000000000" pitchFamily="18" charset="-128"/>
                <a:cs typeface="Calibri"/>
                <a:sym typeface="Calibri"/>
              </a:rPr>
              <a:t>事象を数量や図形及びそれらの関係などに着目して捉え、根拠を基に筋道を立てて考え、統合的・発展的に考えること</a:t>
            </a:r>
            <a:endParaRPr lang="en-US" altLang="ja-JP" sz="3200" dirty="0">
              <a:latin typeface="UD デジタル 教科書体 NK-R" panose="02020400000000000000" pitchFamily="18" charset="-128"/>
              <a:ea typeface="UD デジタル 教科書体 NK-R" panose="02020400000000000000" pitchFamily="18" charset="-128"/>
              <a:cs typeface="Calibri"/>
              <a:sym typeface="Calibri"/>
            </a:endParaRPr>
          </a:p>
        </p:txBody>
      </p:sp>
      <p:sp>
        <p:nvSpPr>
          <p:cNvPr id="9" name="矢印: 下 8">
            <a:extLst>
              <a:ext uri="{FF2B5EF4-FFF2-40B4-BE49-F238E27FC236}">
                <a16:creationId xmlns:a16="http://schemas.microsoft.com/office/drawing/2014/main" id="{F92E7FA0-A689-FD72-9ED8-278612C2A897}"/>
              </a:ext>
            </a:extLst>
          </p:cNvPr>
          <p:cNvSpPr/>
          <p:nvPr/>
        </p:nvSpPr>
        <p:spPr>
          <a:xfrm>
            <a:off x="1386410" y="3874132"/>
            <a:ext cx="797990" cy="477381"/>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16">
            <a:extLst>
              <a:ext uri="{FF2B5EF4-FFF2-40B4-BE49-F238E27FC236}">
                <a16:creationId xmlns:a16="http://schemas.microsoft.com/office/drawing/2014/main" id="{09200366-1752-F51A-B5C7-6A85C15A084F}"/>
              </a:ext>
            </a:extLst>
          </p:cNvPr>
          <p:cNvSpPr>
            <a:spLocks noChangeArrowheads="1"/>
          </p:cNvSpPr>
          <p:nvPr/>
        </p:nvSpPr>
        <p:spPr bwMode="auto">
          <a:xfrm>
            <a:off x="3805518" y="6061268"/>
            <a:ext cx="83954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文部科学省（</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2017</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）「小学校学習指導要領（平成</a:t>
            </a:r>
            <a:r>
              <a:rPr lang="en-US" altLang="ja-JP"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29</a:t>
            </a:r>
            <a:r>
              <a:rPr lang="ja-JP" altLang="en-US" sz="2000" dirty="0">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年告示）解説　算数編」</a:t>
            </a:r>
            <a:endParaRPr lang="ja-JP" altLang="en-US" sz="20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5B80293E-616F-E081-4AAF-164375F8544C}"/>
              </a:ext>
            </a:extLst>
          </p:cNvPr>
          <p:cNvGrpSpPr/>
          <p:nvPr/>
        </p:nvGrpSpPr>
        <p:grpSpPr>
          <a:xfrm>
            <a:off x="67790" y="122584"/>
            <a:ext cx="11995837" cy="662335"/>
            <a:chOff x="212168" y="79617"/>
            <a:chExt cx="9504167" cy="662335"/>
          </a:xfrm>
        </p:grpSpPr>
        <p:grpSp>
          <p:nvGrpSpPr>
            <p:cNvPr id="7" name="グループ化 6">
              <a:extLst>
                <a:ext uri="{FF2B5EF4-FFF2-40B4-BE49-F238E27FC236}">
                  <a16:creationId xmlns:a16="http://schemas.microsoft.com/office/drawing/2014/main" id="{E70599D9-F157-BBE7-E54C-BC9342FC14BC}"/>
                </a:ext>
              </a:extLst>
            </p:cNvPr>
            <p:cNvGrpSpPr/>
            <p:nvPr/>
          </p:nvGrpSpPr>
          <p:grpSpPr>
            <a:xfrm>
              <a:off x="212168" y="79617"/>
              <a:ext cx="9504167" cy="661967"/>
              <a:chOff x="254659" y="79617"/>
              <a:chExt cx="9440393" cy="661967"/>
            </a:xfrm>
          </p:grpSpPr>
          <p:sp>
            <p:nvSpPr>
              <p:cNvPr id="12" name="山形 7">
                <a:extLst>
                  <a:ext uri="{FF2B5EF4-FFF2-40B4-BE49-F238E27FC236}">
                    <a16:creationId xmlns:a16="http://schemas.microsoft.com/office/drawing/2014/main" id="{83C43EC7-037F-E6D4-07E9-B2244EB98537}"/>
                  </a:ext>
                </a:extLst>
              </p:cNvPr>
              <p:cNvSpPr/>
              <p:nvPr/>
            </p:nvSpPr>
            <p:spPr>
              <a:xfrm>
                <a:off x="254659" y="83013"/>
                <a:ext cx="2556061" cy="658571"/>
              </a:xfrm>
              <a:prstGeom prst="chevron">
                <a:avLst/>
              </a:prstGeom>
              <a:solidFill>
                <a:srgbClr val="FF66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はじめに</a:t>
                </a:r>
              </a:p>
            </p:txBody>
          </p:sp>
          <p:sp>
            <p:nvSpPr>
              <p:cNvPr id="13" name="山形 7">
                <a:extLst>
                  <a:ext uri="{FF2B5EF4-FFF2-40B4-BE49-F238E27FC236}">
                    <a16:creationId xmlns:a16="http://schemas.microsoft.com/office/drawing/2014/main" id="{00698F90-910B-C70A-F43B-D1C93BEBF4A2}"/>
                  </a:ext>
                </a:extLst>
              </p:cNvPr>
              <p:cNvSpPr/>
              <p:nvPr/>
            </p:nvSpPr>
            <p:spPr>
              <a:xfrm>
                <a:off x="4850245" y="79930"/>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コンプリーション</a:t>
                </a:r>
              </a:p>
            </p:txBody>
          </p:sp>
          <p:sp>
            <p:nvSpPr>
              <p:cNvPr id="14" name="山形 7">
                <a:extLst>
                  <a:ext uri="{FF2B5EF4-FFF2-40B4-BE49-F238E27FC236}">
                    <a16:creationId xmlns:a16="http://schemas.microsoft.com/office/drawing/2014/main" id="{68CF1622-3D2A-C4B6-8493-62229FF072B4}"/>
                  </a:ext>
                </a:extLst>
              </p:cNvPr>
              <p:cNvSpPr/>
              <p:nvPr/>
            </p:nvSpPr>
            <p:spPr>
              <a:xfrm>
                <a:off x="7138991" y="79617"/>
                <a:ext cx="2556061"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UD デジタル 教科書体 N-R" panose="02020400000000000000" pitchFamily="17" charset="-128"/>
                    <a:ea typeface="UD デジタル 教科書体 N-R" panose="02020400000000000000" pitchFamily="17" charset="-128"/>
                  </a:rPr>
                  <a:t>情報提供</a:t>
                </a:r>
              </a:p>
            </p:txBody>
          </p:sp>
        </p:grpSp>
        <p:sp>
          <p:nvSpPr>
            <p:cNvPr id="11" name="山形 7">
              <a:extLst>
                <a:ext uri="{FF2B5EF4-FFF2-40B4-BE49-F238E27FC236}">
                  <a16:creationId xmlns:a16="http://schemas.microsoft.com/office/drawing/2014/main" id="{3395885E-3BE8-DF06-7F47-D6C3FE26CD84}"/>
                </a:ext>
              </a:extLst>
            </p:cNvPr>
            <p:cNvSpPr/>
            <p:nvPr/>
          </p:nvSpPr>
          <p:spPr>
            <a:xfrm>
              <a:off x="2531837" y="83381"/>
              <a:ext cx="2573329" cy="658571"/>
            </a:xfrm>
            <a:prstGeom prst="chevron">
              <a:avLst/>
            </a:prstGeom>
            <a:solidFill>
              <a:srgbClr val="FF6699">
                <a:alpha val="2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R" panose="02020400000000000000" pitchFamily="17" charset="-128"/>
                  <a:ea typeface="UD デジタル 教科書体 N-R" panose="02020400000000000000" pitchFamily="17" charset="-128"/>
                </a:rPr>
                <a:t>ワークショップ</a:t>
              </a:r>
              <a:endParaRPr kumimoji="1" lang="ja-JP" altLang="en-US" sz="1600" b="1" dirty="0">
                <a:solidFill>
                  <a:schemeClr val="bg1"/>
                </a:solidFill>
                <a:latin typeface="UD デジタル 教科書体 N-R" panose="02020400000000000000" pitchFamily="17" charset="-128"/>
                <a:ea typeface="UD デジタル 教科書体 N-R" panose="02020400000000000000" pitchFamily="17" charset="-128"/>
              </a:endParaRPr>
            </a:p>
          </p:txBody>
        </p:sp>
      </p:grpSp>
    </p:spTree>
    <p:extLst>
      <p:ext uri="{BB962C8B-B14F-4D97-AF65-F5344CB8AC3E}">
        <p14:creationId xmlns:p14="http://schemas.microsoft.com/office/powerpoint/2010/main" val="3194797713"/>
      </p:ext>
    </p:extLst>
  </p:cSld>
  <p:clrMapOvr>
    <a:masterClrMapping/>
  </p:clrMapOvr>
  <mc:AlternateContent xmlns:mc="http://schemas.openxmlformats.org/markup-compatibility/2006" xmlns:p14="http://schemas.microsoft.com/office/powerpoint/2010/main">
    <mc:Choice Requires="p14">
      <p:transition spd="slow" p14:dur="2000" advTm="55621"/>
    </mc:Choice>
    <mc:Fallback xmlns="">
      <p:transition spd="slow" advTm="5562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9|12.7"/>
</p:tagLst>
</file>

<file path=ppt/tags/tag2.xml><?xml version="1.0" encoding="utf-8"?>
<p:tagLst xmlns:a="http://schemas.openxmlformats.org/drawingml/2006/main" xmlns:r="http://schemas.openxmlformats.org/officeDocument/2006/relationships" xmlns:p="http://schemas.openxmlformats.org/presentationml/2006/main">
  <p:tag name="TIMING" val="|4.9|12.7"/>
</p:tagLst>
</file>

<file path=ppt/tags/tag3.xml><?xml version="1.0" encoding="utf-8"?>
<p:tagLst xmlns:a="http://schemas.openxmlformats.org/drawingml/2006/main" xmlns:r="http://schemas.openxmlformats.org/officeDocument/2006/relationships" xmlns:p="http://schemas.openxmlformats.org/presentationml/2006/main">
  <p:tag name="TIMING" val="|4.9|12.7"/>
</p:tagLst>
</file>

<file path=ppt/tags/tag4.xml><?xml version="1.0" encoding="utf-8"?>
<p:tagLst xmlns:a="http://schemas.openxmlformats.org/drawingml/2006/main" xmlns:r="http://schemas.openxmlformats.org/officeDocument/2006/relationships" xmlns:p="http://schemas.openxmlformats.org/presentationml/2006/main">
  <p:tag name="TIMING" val="|4.9|12.7"/>
</p:tagLst>
</file>

<file path=ppt/tags/tag5.xml><?xml version="1.0" encoding="utf-8"?>
<p:tagLst xmlns:a="http://schemas.openxmlformats.org/drawingml/2006/main" xmlns:r="http://schemas.openxmlformats.org/officeDocument/2006/relationships" xmlns:p="http://schemas.openxmlformats.org/presentationml/2006/main">
  <p:tag name="TIMING" val="|4.9|12.7"/>
</p:tagLst>
</file>

<file path=ppt/tags/tag6.xml><?xml version="1.0" encoding="utf-8"?>
<p:tagLst xmlns:a="http://schemas.openxmlformats.org/drawingml/2006/main" xmlns:r="http://schemas.openxmlformats.org/officeDocument/2006/relationships" xmlns:p="http://schemas.openxmlformats.org/presentationml/2006/main">
  <p:tag name="TIMING" val="|4.9|12.7"/>
</p:tagLst>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36684</TotalTime>
  <Words>1739</Words>
  <Application>Microsoft Office PowerPoint</Application>
  <PresentationFormat>ワイド画面</PresentationFormat>
  <Paragraphs>430</Paragraphs>
  <Slides>28</Slides>
  <Notes>28</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28</vt:i4>
      </vt:variant>
    </vt:vector>
  </HeadingPairs>
  <TitlesOfParts>
    <vt:vector size="43" baseType="lpstr">
      <vt:lpstr>UD デジタル 教科書体 NK-B</vt:lpstr>
      <vt:lpstr>UD デジタル 教科書体 NK-R</vt:lpstr>
      <vt:lpstr>UD デジタル 教科書体 NP-B</vt:lpstr>
      <vt:lpstr>UD デジタル 教科書体 NP-R</vt:lpstr>
      <vt:lpstr>UD デジタル 教科書体 N-R</vt:lpstr>
      <vt:lpstr>游ゴシック</vt:lpstr>
      <vt:lpstr>游ゴシック Light</vt:lpstr>
      <vt:lpstr>游明朝</vt:lpstr>
      <vt:lpstr>Arial</vt:lpstr>
      <vt:lpstr>Calibri</vt:lpstr>
      <vt:lpstr>Trebuchet MS</vt:lpstr>
      <vt:lpstr>Wingdings</vt:lpstr>
      <vt:lpstr>Wingdings 3</vt:lpstr>
      <vt:lpstr>ファセット</vt:lpstr>
      <vt:lpstr>デザインの設定</vt:lpstr>
      <vt:lpstr>各教科の見方・考え方を働かせる  授業づくりに関する教員研修会</vt:lpstr>
      <vt:lpstr>PowerPoint プレゼンテーション</vt:lpstr>
      <vt:lpstr>PowerPoint プレゼンテーション</vt:lpstr>
      <vt:lpstr>PowerPoint プレゼンテーション</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研修会スライド（配布用）</dc:title>
  <dc:creator>宮城県総合教育センター</dc:creator>
  <cp:revision>597</cp:revision>
  <cp:lastPrinted>2025-02-26T05:33:36Z</cp:lastPrinted>
  <dcterms:created xsi:type="dcterms:W3CDTF">2021-04-28T01:16:12Z</dcterms:created>
  <dcterms:modified xsi:type="dcterms:W3CDTF">2025-03-12T07:32:05Z</dcterms:modified>
</cp:coreProperties>
</file>