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54" d="100"/>
          <a:sy n="54" d="100"/>
        </p:scale>
        <p:origin x="82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14B0-FD9A-47A4-996F-A8C2B9CD93B3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BB99-20F2-4F67-9641-A45A00C81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165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14B0-FD9A-47A4-996F-A8C2B9CD93B3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BB99-20F2-4F67-9641-A45A00C81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92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14B0-FD9A-47A4-996F-A8C2B9CD93B3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BB99-20F2-4F67-9641-A45A00C81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6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14B0-FD9A-47A4-996F-A8C2B9CD93B3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BB99-20F2-4F67-9641-A45A00C81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362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14B0-FD9A-47A4-996F-A8C2B9CD93B3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BB99-20F2-4F67-9641-A45A00C81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65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14B0-FD9A-47A4-996F-A8C2B9CD93B3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BB99-20F2-4F67-9641-A45A00C81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686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14B0-FD9A-47A4-996F-A8C2B9CD93B3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BB99-20F2-4F67-9641-A45A00C81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420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14B0-FD9A-47A4-996F-A8C2B9CD93B3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BB99-20F2-4F67-9641-A45A00C81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63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14B0-FD9A-47A4-996F-A8C2B9CD93B3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BB99-20F2-4F67-9641-A45A00C81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52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14B0-FD9A-47A4-996F-A8C2B9CD93B3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BB99-20F2-4F67-9641-A45A00C81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211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414B0-FD9A-47A4-996F-A8C2B9CD93B3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BB99-20F2-4F67-9641-A45A00C81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41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414B0-FD9A-47A4-996F-A8C2B9CD93B3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6BB99-20F2-4F67-9641-A45A00C81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5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/>
        </p:nvGrpSpPr>
        <p:grpSpPr>
          <a:xfrm>
            <a:off x="0" y="0"/>
            <a:ext cx="12153049" cy="6858000"/>
            <a:chOff x="0" y="0"/>
            <a:chExt cx="12153049" cy="6858000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2153049" cy="6858000"/>
            </a:xfrm>
            <a:prstGeom prst="rect">
              <a:avLst/>
            </a:prstGeom>
          </p:spPr>
        </p:pic>
        <p:sp>
          <p:nvSpPr>
            <p:cNvPr id="5" name="角丸四角形 4"/>
            <p:cNvSpPr/>
            <p:nvPr/>
          </p:nvSpPr>
          <p:spPr>
            <a:xfrm>
              <a:off x="2704734" y="1621815"/>
              <a:ext cx="5181966" cy="1404204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10514749" y="514350"/>
              <a:ext cx="1638300" cy="6343649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4117306" y="1160150"/>
              <a:ext cx="30516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rgbClr val="FF0000"/>
                  </a:solidFill>
                  <a:latin typeface="Yu Gothic UI Semibold" panose="020B0700000000000000" pitchFamily="50" charset="-128"/>
                  <a:ea typeface="Yu Gothic UI Semibold" panose="020B0700000000000000" pitchFamily="50" charset="-128"/>
                </a:rPr>
                <a:t>テキストボックス</a:t>
              </a:r>
              <a:endParaRPr kumimoji="1" lang="ja-JP" altLang="en-US" sz="2400" dirty="0">
                <a:solidFill>
                  <a:srgbClr val="FF0000"/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endParaRP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2857134" y="5729287"/>
              <a:ext cx="5181966" cy="1128711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3714750" y="5298778"/>
              <a:ext cx="34351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rgbClr val="FF0000"/>
                  </a:solidFill>
                  <a:latin typeface="Yu Gothic UI Semibold" panose="020B0700000000000000" pitchFamily="50" charset="-128"/>
                  <a:ea typeface="Yu Gothic UI Semibold" panose="020B0700000000000000" pitchFamily="50" charset="-128"/>
                </a:rPr>
                <a:t>写真やイラストを入れる</a:t>
              </a:r>
              <a:endParaRPr kumimoji="1" lang="ja-JP" altLang="en-US" sz="2400" dirty="0">
                <a:solidFill>
                  <a:srgbClr val="FF0000"/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9808351" y="1160150"/>
              <a:ext cx="553998" cy="431196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rgbClr val="FF0000"/>
                  </a:solidFill>
                  <a:latin typeface="Yu Gothic UI Semibold" panose="020B0700000000000000" pitchFamily="50" charset="-128"/>
                  <a:ea typeface="Yu Gothic UI Semibold" panose="020B0700000000000000" pitchFamily="50" charset="-128"/>
                </a:rPr>
                <a:t>サイト編集のための機能</a:t>
              </a:r>
              <a:endParaRPr kumimoji="1" lang="ja-JP" altLang="en-US" sz="2400" dirty="0">
                <a:solidFill>
                  <a:srgbClr val="FF0000"/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8874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12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Yu Gothic UI Semibold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long2215</dc:creator>
  <cp:lastModifiedBy>long2215</cp:lastModifiedBy>
  <cp:revision>2</cp:revision>
  <dcterms:created xsi:type="dcterms:W3CDTF">2022-07-22T01:44:40Z</dcterms:created>
  <dcterms:modified xsi:type="dcterms:W3CDTF">2022-07-22T07:55:59Z</dcterms:modified>
</cp:coreProperties>
</file>