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7" r:id="rId2"/>
    <p:sldId id="258" r:id="rId3"/>
    <p:sldId id="284" r:id="rId4"/>
    <p:sldId id="285" r:id="rId5"/>
    <p:sldId id="256" r:id="rId6"/>
    <p:sldId id="261" r:id="rId7"/>
    <p:sldId id="286" r:id="rId8"/>
    <p:sldId id="266" r:id="rId9"/>
    <p:sldId id="288" r:id="rId10"/>
    <p:sldId id="289" r:id="rId11"/>
    <p:sldId id="287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4" r:id="rId26"/>
    <p:sldId id="305" r:id="rId27"/>
    <p:sldId id="306" r:id="rId28"/>
    <p:sldId id="307" r:id="rId29"/>
    <p:sldId id="308" r:id="rId30"/>
    <p:sldId id="309" r:id="rId31"/>
    <p:sldId id="311" r:id="rId32"/>
    <p:sldId id="310" r:id="rId33"/>
    <p:sldId id="312" r:id="rId34"/>
    <p:sldId id="314" r:id="rId35"/>
    <p:sldId id="265" r:id="rId36"/>
    <p:sldId id="317" r:id="rId37"/>
    <p:sldId id="315" r:id="rId38"/>
    <p:sldId id="316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277" r:id="rId56"/>
    <p:sldId id="336" r:id="rId57"/>
    <p:sldId id="337" r:id="rId58"/>
    <p:sldId id="339" r:id="rId59"/>
    <p:sldId id="338" r:id="rId60"/>
    <p:sldId id="340" r:id="rId61"/>
    <p:sldId id="341" r:id="rId62"/>
    <p:sldId id="342" r:id="rId63"/>
    <p:sldId id="343" r:id="rId64"/>
    <p:sldId id="344" r:id="rId65"/>
    <p:sldId id="345" r:id="rId66"/>
    <p:sldId id="346" r:id="rId67"/>
    <p:sldId id="347" r:id="rId68"/>
    <p:sldId id="348" r:id="rId69"/>
    <p:sldId id="349" r:id="rId70"/>
    <p:sldId id="350" r:id="rId71"/>
    <p:sldId id="352" r:id="rId72"/>
    <p:sldId id="353" r:id="rId73"/>
    <p:sldId id="351" r:id="rId74"/>
    <p:sldId id="355" r:id="rId75"/>
    <p:sldId id="354" r:id="rId76"/>
    <p:sldId id="356" r:id="rId77"/>
    <p:sldId id="357" r:id="rId7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68" autoAdjust="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3BCEC-CD5B-4B04-9544-50CCAD19D5C2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9B370-8662-40D3-A52C-C09277966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8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スクリーンを見てください。これはユニフォームです。選手の名前はどこに書いてあるか分かりますか？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434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</a:t>
            </a:r>
            <a:r>
              <a:rPr kumimoji="1" lang="en-US" altLang="ja-JP" dirty="0" err="1" smtClean="0"/>
              <a:t>neko</a:t>
            </a:r>
            <a:r>
              <a:rPr kumimoji="1" lang="ja-JP" altLang="en-US" dirty="0" smtClean="0"/>
              <a:t>」は「ねこ」ですね。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それでは「</a:t>
            </a:r>
            <a:r>
              <a:rPr kumimoji="1" lang="en-US" altLang="ja-JP" dirty="0" smtClean="0"/>
              <a:t>ame</a:t>
            </a:r>
            <a:r>
              <a:rPr kumimoji="1" lang="ja-JP" altLang="en-US" dirty="0" smtClean="0"/>
              <a:t>」と「あめ」，「</a:t>
            </a:r>
            <a:r>
              <a:rPr kumimoji="1" lang="en-US" altLang="ja-JP" dirty="0" err="1" smtClean="0"/>
              <a:t>inu</a:t>
            </a:r>
            <a:r>
              <a:rPr kumimoji="1" lang="ja-JP" altLang="en-US" dirty="0" smtClean="0"/>
              <a:t>」と「いぬ」，「</a:t>
            </a:r>
            <a:r>
              <a:rPr kumimoji="1" lang="en-US" altLang="ja-JP" dirty="0" err="1" smtClean="0"/>
              <a:t>neko</a:t>
            </a:r>
            <a:r>
              <a:rPr kumimoji="1" lang="ja-JP" altLang="en-US" dirty="0" smtClean="0"/>
              <a:t>」と「ねこ」を比べてみて，何か気づくことはありませんか？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ame</a:t>
            </a:r>
            <a:r>
              <a:rPr kumimoji="1" lang="ja-JP" altLang="en-US" dirty="0" smtClean="0"/>
              <a:t>」は英語の文字が何文字ですか？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３文字ですね。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それでは「あめ」は，ひらがなが何文字ですか？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２文字ですね。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</a:t>
            </a:r>
            <a:r>
              <a:rPr kumimoji="1" lang="en-US" altLang="ja-JP" dirty="0" err="1" smtClean="0"/>
              <a:t>inu</a:t>
            </a:r>
            <a:r>
              <a:rPr kumimoji="1" lang="ja-JP" altLang="en-US" dirty="0" smtClean="0"/>
              <a:t>」はどうですか？英語の文字が何文字ですか？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３文字ですね。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ひらがなでは何文字ですか？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２文字ですね。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ここに書いてありますね。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65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最後に「</a:t>
            </a:r>
            <a:r>
              <a:rPr kumimoji="1" lang="en-US" altLang="ja-JP" dirty="0" err="1" smtClean="0"/>
              <a:t>neko</a:t>
            </a:r>
            <a:r>
              <a:rPr kumimoji="1" lang="ja-JP" altLang="en-US" dirty="0" smtClean="0"/>
              <a:t>」は英語の文字が何文字ですか？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４文字ですね。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ひらがなだと何文字ですか？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２文字ですね。同じ読み方をするのに，英語の文字とひらがなの数が違いますね。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実は，ローマ字では，英語の文字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字でひらがなを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字表せる場合と，そうではない場合があるんです。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英語の文字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字でひらがなを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字表せるのは「あいうえお」と「ん」です。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「あ」は「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「い」は「</a:t>
            </a:r>
            <a:r>
              <a:rPr kumimoji="1" lang="en-US" altLang="ja-JP" dirty="0" err="1" smtClean="0"/>
              <a:t>i</a:t>
            </a:r>
            <a:r>
              <a:rPr kumimoji="1" lang="ja-JP" altLang="en-US" dirty="0" smtClean="0"/>
              <a:t>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「う」は「</a:t>
            </a:r>
            <a:r>
              <a:rPr kumimoji="1" lang="en-US" altLang="ja-JP" dirty="0" smtClean="0"/>
              <a:t>u</a:t>
            </a:r>
            <a:r>
              <a:rPr kumimoji="1" lang="ja-JP" altLang="en-US" dirty="0" smtClean="0"/>
              <a:t>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「え」は「</a:t>
            </a:r>
            <a:r>
              <a:rPr kumimoji="1" lang="en-US" altLang="ja-JP" dirty="0" smtClean="0"/>
              <a:t>e</a:t>
            </a:r>
            <a:r>
              <a:rPr kumimoji="1" lang="ja-JP" altLang="en-US" dirty="0" smtClean="0"/>
              <a:t>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これで「あおやま」と読みます。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767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「お」は「</a:t>
            </a:r>
            <a:r>
              <a:rPr kumimoji="1" lang="en-US" altLang="ja-JP" dirty="0" smtClean="0"/>
              <a:t>o</a:t>
            </a:r>
            <a:r>
              <a:rPr kumimoji="1" lang="ja-JP" altLang="en-US" dirty="0" smtClean="0"/>
              <a:t>」です。「ん」は後で確認します。それ以外のひらがなについては，「</a:t>
            </a:r>
            <a:r>
              <a:rPr kumimoji="1" lang="en-US" altLang="ja-JP" dirty="0" err="1" smtClean="0"/>
              <a:t>aiueo</a:t>
            </a:r>
            <a:r>
              <a:rPr kumimoji="1" lang="ja-JP" altLang="en-US" dirty="0" smtClean="0"/>
              <a:t>」に別の英語の文字を組み合わせて表すのです。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今度は，「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inu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」と「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neko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」を比べてみます。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「ぬ」と「ね」で，気付いたことがありますね。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そうですね。「ぬ」と「ね」は「ｎ」を使っています。「ぬ」と「ね」は，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音「あかさたなはまやらわ」だと何行ですか。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その通りです。「ナ行」ですね。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では，この表を見て更にローマ字の表し方を考えていきますよ。上から「あいうえお」の「ア行」「かきくけこ」の「カ行」「さしすせそ」の「サ行」というように五十音の順番にローマ字の表し方が書いてあ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849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「あいうえお」はローマ字で「</a:t>
            </a:r>
            <a:r>
              <a:rPr kumimoji="1" lang="en-US" altLang="ja-JP" dirty="0" err="1" smtClean="0"/>
              <a:t>aiueo</a:t>
            </a:r>
            <a:r>
              <a:rPr kumimoji="1" lang="ja-JP" altLang="en-US" dirty="0" smtClean="0"/>
              <a:t>」でしたね。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849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それでは，「かきくけこ」に注目してみましょう。「かきくけこ」のローマ字の表し方を見て，何か気づいたことはありませんか？（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文字目に注目です）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849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その通りですね。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文字目に必ず「</a:t>
            </a:r>
            <a:r>
              <a:rPr kumimoji="1" lang="en-US" altLang="ja-JP" dirty="0" smtClean="0"/>
              <a:t>k</a:t>
            </a:r>
            <a:r>
              <a:rPr kumimoji="1" lang="ja-JP" altLang="en-US" dirty="0" smtClean="0"/>
              <a:t>」がついていますね。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849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それでは「さしすせそ」ではどうですか？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84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ように，「アルファベット（英語の文字）」を使って日本人の名前や地名などを，外国人でも読めるようにするための書き方のことを「ローマ字」といいます。パソコンで文字を入力するときにもよく使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1143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そうですね。</a:t>
            </a:r>
            <a:r>
              <a:rPr kumimoji="1" lang="ja-JP" altLang="en-US" dirty="0" err="1" smtClean="0"/>
              <a:t>ｓ</a:t>
            </a:r>
            <a:r>
              <a:rPr kumimoji="1" lang="ja-JP" altLang="en-US" dirty="0" smtClean="0"/>
              <a:t>がついていますね。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849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このように，ア行以外のひらがなについては，「カ行」だったら「</a:t>
            </a:r>
            <a:r>
              <a:rPr kumimoji="1" lang="en-US" altLang="ja-JP" dirty="0" smtClean="0"/>
              <a:t>k</a:t>
            </a:r>
            <a:r>
              <a:rPr kumimoji="1" lang="ja-JP" altLang="en-US" dirty="0" smtClean="0"/>
              <a:t>」「サ行」だったら「</a:t>
            </a:r>
            <a:r>
              <a:rPr kumimoji="1" lang="en-US" altLang="ja-JP" dirty="0" smtClean="0"/>
              <a:t>s</a:t>
            </a:r>
            <a:r>
              <a:rPr kumimoji="1" lang="ja-JP" altLang="en-US" dirty="0" smtClean="0"/>
              <a:t>」というように，必ず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文字目は同じ文字になっていますね。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849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ほかの行も確かめてみましょう。タ行の一文字目は何ですか？ナ行の一文字目は半ですか？（以下同様）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849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ここまではア行，カ行と，表を横向きに行で見てきましたが，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849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今度は縦の列で見てみましょう。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849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「ん」を除いて，「あ」の列のひらがなを縦に読んでいくとどうなりますか。・・・（ 「あかさたなはまやらわ」です。）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それでは「あかさたなはまやらわ」の音を伸ばすと何の音になりますか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（ 「あ」の音です。）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それでは伸ばすと「あ」の音になる「あかさたなはまやらわ」のローマ字の表し方を見て，何か気づいたことはありませんか？（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文字目に注目です）</a:t>
            </a: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849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伸ばすと「あ」の音になるひらがなでは，必ず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文字目に「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」がつくのですね。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849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同じように「い」の列も見てみましょう。「いきしちにひみり」は伸ばすと何の音になりますか？・・・（ 「い」の音です。）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それでは伸ばすと「い」の音になる「いきしちにひみり」の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文字目には必ず何がついていますか？・・・（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文字目に「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」がついています。）</a:t>
            </a:r>
          </a:p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849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このように，伸ばすと「あ」の音になる列では，必ず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文字目が「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」になり，伸ばすと「い」の音になる列では，必ず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文字目に「</a:t>
            </a:r>
            <a:r>
              <a:rPr kumimoji="1" lang="en-US" altLang="ja-JP" dirty="0" err="1" smtClean="0"/>
              <a:t>i</a:t>
            </a:r>
            <a:r>
              <a:rPr kumimoji="1" lang="ja-JP" altLang="en-US" dirty="0" smtClean="0"/>
              <a:t>」がつきます。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849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同じように伸ばすと「う」の音になる列では「</a:t>
            </a:r>
            <a:r>
              <a:rPr kumimoji="1" lang="en-US" altLang="ja-JP" dirty="0" smtClean="0"/>
              <a:t>u</a:t>
            </a:r>
            <a:r>
              <a:rPr kumimoji="1" lang="ja-JP" altLang="en-US" dirty="0" smtClean="0"/>
              <a:t>」，伸ばすと「え」の音になる列では「</a:t>
            </a:r>
            <a:r>
              <a:rPr kumimoji="1" lang="en-US" altLang="ja-JP" dirty="0" smtClean="0"/>
              <a:t>e</a:t>
            </a:r>
            <a:r>
              <a:rPr kumimoji="1" lang="ja-JP" altLang="en-US" dirty="0" smtClean="0"/>
              <a:t>」，伸ばすと「お」になる音の列では「</a:t>
            </a:r>
            <a:r>
              <a:rPr kumimoji="1" lang="en-US" altLang="ja-JP" dirty="0" smtClean="0"/>
              <a:t>o</a:t>
            </a:r>
            <a:r>
              <a:rPr kumimoji="1" lang="ja-JP" altLang="en-US" dirty="0" smtClean="0"/>
              <a:t>」が付きます。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84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それでは今日のめあてです。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821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このように考えると，「あいうえお」「ん」以外のローマ字は，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カ行だったら「</a:t>
            </a:r>
            <a:r>
              <a:rPr kumimoji="1" lang="en-US" altLang="ja-JP" dirty="0" smtClean="0"/>
              <a:t>k</a:t>
            </a:r>
            <a:r>
              <a:rPr kumimoji="1" lang="ja-JP" altLang="en-US" dirty="0" smtClean="0"/>
              <a:t>」に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</a:t>
            </a:r>
            <a:r>
              <a:rPr kumimoji="1" lang="en-US" altLang="ja-JP" dirty="0" err="1" smtClean="0"/>
              <a:t>aiueo</a:t>
            </a:r>
            <a:r>
              <a:rPr kumimoji="1" lang="ja-JP" altLang="en-US" dirty="0" smtClean="0"/>
              <a:t>」のどれかを組み合わせて表す，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サ行だったら「</a:t>
            </a:r>
            <a:r>
              <a:rPr kumimoji="1" lang="en-US" altLang="ja-JP" dirty="0" smtClean="0"/>
              <a:t>s</a:t>
            </a:r>
            <a:r>
              <a:rPr kumimoji="1" lang="ja-JP" altLang="en-US" dirty="0" smtClean="0"/>
              <a:t>」に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</a:t>
            </a:r>
            <a:r>
              <a:rPr kumimoji="1" lang="en-US" altLang="ja-JP" dirty="0" err="1" smtClean="0"/>
              <a:t>aiueo</a:t>
            </a:r>
            <a:r>
              <a:rPr kumimoji="1" lang="ja-JP" altLang="en-US" dirty="0" smtClean="0"/>
              <a:t>」のどれかを組み合わせて表すということがわかりますね。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それではワークシートでローマ字の表し方を確かめましょう。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それでは，「きつね」とローマ字でどのように表すのかを，みんなで確かめましょう。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　はじめに「き」の表し方を確かめます。「き」は何行の音ですか？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（カ行です）カ行をローマ字で表すとき，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文字目に必ずつく英語の文字は何ですか？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（ｋです）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次のローマ字を声に出して読み，ローマ字の表し方について考えてみましょう。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3923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「き」は伸ばすと何の音ですか？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（ 「い」です。）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「い」はローマ字で表すと何ですか？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（「</a:t>
            </a:r>
            <a:r>
              <a:rPr kumimoji="1" lang="en-US" altLang="ja-JP" dirty="0" err="1" smtClean="0"/>
              <a:t>i</a:t>
            </a:r>
            <a:r>
              <a:rPr kumimoji="1" lang="ja-JP" altLang="en-US" dirty="0" smtClean="0"/>
              <a:t>」です。）そうですね。そして最後に，カ行の「</a:t>
            </a:r>
            <a:r>
              <a:rPr kumimoji="1" lang="en-US" altLang="ja-JP" dirty="0" smtClean="0"/>
              <a:t>k</a:t>
            </a:r>
            <a:r>
              <a:rPr kumimoji="1" lang="ja-JP" altLang="en-US" dirty="0" smtClean="0"/>
              <a:t>」と「い」の「</a:t>
            </a:r>
            <a:r>
              <a:rPr kumimoji="1" lang="en-US" altLang="ja-JP" dirty="0" err="1" smtClean="0"/>
              <a:t>i</a:t>
            </a:r>
            <a:r>
              <a:rPr kumimoji="1" lang="ja-JP" altLang="en-US" dirty="0" smtClean="0"/>
              <a:t>」を組み合わせればローマ字の「き」になります。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ワークシートの「き」に左手の人差し指と右手の人差し指を置いて，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左手は左に，右手は上に指を動かしていくと，アルファベットにぶつかります。それらを合わせると，「き」を表すローマ字になります。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同じように「つ」「ね」のローマ字の表し方を確かめます。今度は自分で確かめてみましょう。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順番は「はじめに行を確かめる」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「次に伸ばす音を確かめる」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「最後に行の文字と伸ばした音の文字を組み合わせる」です。それではやってみましょう。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ame</a:t>
            </a:r>
            <a:r>
              <a:rPr kumimoji="1" lang="ja-JP" altLang="en-US" dirty="0" smtClean="0"/>
              <a:t>」「</a:t>
            </a:r>
            <a:r>
              <a:rPr kumimoji="1" lang="en-US" altLang="ja-JP" dirty="0" err="1" smtClean="0"/>
              <a:t>inu</a:t>
            </a:r>
            <a:r>
              <a:rPr kumimoji="1" lang="ja-JP" altLang="en-US" dirty="0" smtClean="0"/>
              <a:t>」「</a:t>
            </a:r>
            <a:r>
              <a:rPr kumimoji="1" lang="en-US" altLang="ja-JP" dirty="0" err="1" smtClean="0"/>
              <a:t>neko</a:t>
            </a:r>
            <a:r>
              <a:rPr kumimoji="1" lang="ja-JP" altLang="en-US" dirty="0" smtClean="0"/>
              <a:t>」これは何と読みますか。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39238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では，ローマ字の表し方の順番をワークシートにまとめます。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は，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行をたしかめる」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「②は，のばした音をたしかめる」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「③は，行と伸ばした音を組み合わせる」です。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73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最後にローマ字を書いてみましょう。一番上は，ともだちに書いてもらいます。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74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カ行だから</a:t>
            </a:r>
            <a:r>
              <a:rPr kumimoji="1" lang="ja-JP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ｋ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となります。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75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伸ばしたら　いの音だから　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となります。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76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組み合わせるときのローマ字は、こうなります。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77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43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そうですね。「</a:t>
            </a:r>
            <a:r>
              <a:rPr kumimoji="1" lang="en-US" altLang="ja-JP" dirty="0" smtClean="0"/>
              <a:t>ame</a:t>
            </a:r>
            <a:r>
              <a:rPr kumimoji="1" lang="ja-JP" altLang="en-US" dirty="0" smtClean="0"/>
              <a:t>」は「あめ」と読みますね。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</a:t>
            </a:r>
            <a:r>
              <a:rPr kumimoji="1" lang="en-US" altLang="ja-JP" dirty="0" err="1" smtClean="0"/>
              <a:t>inu</a:t>
            </a:r>
            <a:r>
              <a:rPr kumimoji="1" lang="ja-JP" altLang="en-US" dirty="0" smtClean="0"/>
              <a:t>」は「いぬ」ですね。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370-8662-40D3-A52C-C0927796692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951-7EFE-4459-832A-D89D06154F36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8AD8-7132-4786-B3AB-FF24AB49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40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951-7EFE-4459-832A-D89D06154F36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8AD8-7132-4786-B3AB-FF24AB49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3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951-7EFE-4459-832A-D89D06154F36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8AD8-7132-4786-B3AB-FF24AB49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8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951-7EFE-4459-832A-D89D06154F36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8AD8-7132-4786-B3AB-FF24AB49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8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951-7EFE-4459-832A-D89D06154F36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8AD8-7132-4786-B3AB-FF24AB49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02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951-7EFE-4459-832A-D89D06154F36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8AD8-7132-4786-B3AB-FF24AB49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27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951-7EFE-4459-832A-D89D06154F36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8AD8-7132-4786-B3AB-FF24AB49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3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951-7EFE-4459-832A-D89D06154F36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8AD8-7132-4786-B3AB-FF24AB49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1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951-7EFE-4459-832A-D89D06154F36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8AD8-7132-4786-B3AB-FF24AB49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98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951-7EFE-4459-832A-D89D06154F36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8AD8-7132-4786-B3AB-FF24AB49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4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951-7EFE-4459-832A-D89D06154F36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8AD8-7132-4786-B3AB-FF24AB49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43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EE951-7EFE-4459-832A-D89D06154F36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48AD8-7132-4786-B3AB-FF24AB49AF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63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467544" y="404663"/>
            <a:ext cx="5945087" cy="5786411"/>
            <a:chOff x="1979712" y="511723"/>
            <a:chExt cx="5945087" cy="5786411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979712" y="511723"/>
              <a:ext cx="5945087" cy="5786411"/>
              <a:chOff x="1979712" y="511723"/>
              <a:chExt cx="5945087" cy="5786411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1979712" y="511723"/>
                <a:ext cx="5945087" cy="5786411"/>
                <a:chOff x="1979712" y="511723"/>
                <a:chExt cx="5945087" cy="5786411"/>
              </a:xfrm>
            </p:grpSpPr>
            <p:sp>
              <p:nvSpPr>
                <p:cNvPr id="3" name="正方形/長方形 2"/>
                <p:cNvSpPr/>
                <p:nvPr/>
              </p:nvSpPr>
              <p:spPr>
                <a:xfrm>
                  <a:off x="1979712" y="511723"/>
                  <a:ext cx="5945087" cy="5786411"/>
                </a:xfrm>
                <a:custGeom>
                  <a:avLst/>
                  <a:gdLst>
                    <a:gd name="connsiteX0" fmla="*/ 0 w 3672408"/>
                    <a:gd name="connsiteY0" fmla="*/ 0 h 5691878"/>
                    <a:gd name="connsiteX1" fmla="*/ 3672408 w 3672408"/>
                    <a:gd name="connsiteY1" fmla="*/ 0 h 5691878"/>
                    <a:gd name="connsiteX2" fmla="*/ 3672408 w 3672408"/>
                    <a:gd name="connsiteY2" fmla="*/ 5691878 h 5691878"/>
                    <a:gd name="connsiteX3" fmla="*/ 0 w 3672408"/>
                    <a:gd name="connsiteY3" fmla="*/ 5691878 h 5691878"/>
                    <a:gd name="connsiteX4" fmla="*/ 0 w 3672408"/>
                    <a:gd name="connsiteY4" fmla="*/ 0 h 5691878"/>
                    <a:gd name="connsiteX0" fmla="*/ 0 w 3672408"/>
                    <a:gd name="connsiteY0" fmla="*/ 0 h 5691878"/>
                    <a:gd name="connsiteX1" fmla="*/ 1160016 w 3672408"/>
                    <a:gd name="connsiteY1" fmla="*/ 7067 h 5691878"/>
                    <a:gd name="connsiteX2" fmla="*/ 3672408 w 3672408"/>
                    <a:gd name="connsiteY2" fmla="*/ 0 h 5691878"/>
                    <a:gd name="connsiteX3" fmla="*/ 3672408 w 3672408"/>
                    <a:gd name="connsiteY3" fmla="*/ 5691878 h 5691878"/>
                    <a:gd name="connsiteX4" fmla="*/ 0 w 3672408"/>
                    <a:gd name="connsiteY4" fmla="*/ 5691878 h 5691878"/>
                    <a:gd name="connsiteX5" fmla="*/ 0 w 3672408"/>
                    <a:gd name="connsiteY5" fmla="*/ 0 h 5691878"/>
                    <a:gd name="connsiteX0" fmla="*/ 0 w 3672408"/>
                    <a:gd name="connsiteY0" fmla="*/ 7447 h 5699325"/>
                    <a:gd name="connsiteX1" fmla="*/ 1160016 w 3672408"/>
                    <a:gd name="connsiteY1" fmla="*/ 14514 h 5699325"/>
                    <a:gd name="connsiteX2" fmla="*/ 2437273 w 3672408"/>
                    <a:gd name="connsiteY2" fmla="*/ 0 h 5699325"/>
                    <a:gd name="connsiteX3" fmla="*/ 3672408 w 3672408"/>
                    <a:gd name="connsiteY3" fmla="*/ 7447 h 5699325"/>
                    <a:gd name="connsiteX4" fmla="*/ 3672408 w 3672408"/>
                    <a:gd name="connsiteY4" fmla="*/ 5699325 h 5699325"/>
                    <a:gd name="connsiteX5" fmla="*/ 0 w 3672408"/>
                    <a:gd name="connsiteY5" fmla="*/ 5699325 h 5699325"/>
                    <a:gd name="connsiteX6" fmla="*/ 0 w 3672408"/>
                    <a:gd name="connsiteY6" fmla="*/ 7447 h 5699325"/>
                    <a:gd name="connsiteX0" fmla="*/ 15641 w 3688049"/>
                    <a:gd name="connsiteY0" fmla="*/ 7447 h 5699325"/>
                    <a:gd name="connsiteX1" fmla="*/ 1175657 w 3688049"/>
                    <a:gd name="connsiteY1" fmla="*/ 14514 h 5699325"/>
                    <a:gd name="connsiteX2" fmla="*/ 2452914 w 3688049"/>
                    <a:gd name="connsiteY2" fmla="*/ 0 h 5699325"/>
                    <a:gd name="connsiteX3" fmla="*/ 3688049 w 3688049"/>
                    <a:gd name="connsiteY3" fmla="*/ 7447 h 5699325"/>
                    <a:gd name="connsiteX4" fmla="*/ 3688049 w 3688049"/>
                    <a:gd name="connsiteY4" fmla="*/ 5699325 h 5699325"/>
                    <a:gd name="connsiteX5" fmla="*/ 15641 w 3688049"/>
                    <a:gd name="connsiteY5" fmla="*/ 5699325 h 5699325"/>
                    <a:gd name="connsiteX6" fmla="*/ 0 w 3688049"/>
                    <a:gd name="connsiteY6" fmla="*/ 3265715 h 5699325"/>
                    <a:gd name="connsiteX7" fmla="*/ 15641 w 3688049"/>
                    <a:gd name="connsiteY7" fmla="*/ 7447 h 5699325"/>
                    <a:gd name="connsiteX0" fmla="*/ 15641 w 3688049"/>
                    <a:gd name="connsiteY0" fmla="*/ 7447 h 5699325"/>
                    <a:gd name="connsiteX1" fmla="*/ 1175657 w 3688049"/>
                    <a:gd name="connsiteY1" fmla="*/ 14514 h 5699325"/>
                    <a:gd name="connsiteX2" fmla="*/ 2452914 w 3688049"/>
                    <a:gd name="connsiteY2" fmla="*/ 0 h 5699325"/>
                    <a:gd name="connsiteX3" fmla="*/ 3688049 w 3688049"/>
                    <a:gd name="connsiteY3" fmla="*/ 7447 h 5699325"/>
                    <a:gd name="connsiteX4" fmla="*/ 3686629 w 3688049"/>
                    <a:gd name="connsiteY4" fmla="*/ 3338287 h 5699325"/>
                    <a:gd name="connsiteX5" fmla="*/ 3688049 w 3688049"/>
                    <a:gd name="connsiteY5" fmla="*/ 5699325 h 5699325"/>
                    <a:gd name="connsiteX6" fmla="*/ 15641 w 3688049"/>
                    <a:gd name="connsiteY6" fmla="*/ 5699325 h 5699325"/>
                    <a:gd name="connsiteX7" fmla="*/ 0 w 3688049"/>
                    <a:gd name="connsiteY7" fmla="*/ 3265715 h 5699325"/>
                    <a:gd name="connsiteX8" fmla="*/ 15641 w 3688049"/>
                    <a:gd name="connsiteY8" fmla="*/ 7447 h 5699325"/>
                    <a:gd name="connsiteX0" fmla="*/ 51 w 3672459"/>
                    <a:gd name="connsiteY0" fmla="*/ 7447 h 5699325"/>
                    <a:gd name="connsiteX1" fmla="*/ 1160067 w 3672459"/>
                    <a:gd name="connsiteY1" fmla="*/ 14514 h 5699325"/>
                    <a:gd name="connsiteX2" fmla="*/ 2437324 w 3672459"/>
                    <a:gd name="connsiteY2" fmla="*/ 0 h 5699325"/>
                    <a:gd name="connsiteX3" fmla="*/ 3672459 w 3672459"/>
                    <a:gd name="connsiteY3" fmla="*/ 7447 h 5699325"/>
                    <a:gd name="connsiteX4" fmla="*/ 3671039 w 3672459"/>
                    <a:gd name="connsiteY4" fmla="*/ 3338287 h 5699325"/>
                    <a:gd name="connsiteX5" fmla="*/ 3672459 w 3672459"/>
                    <a:gd name="connsiteY5" fmla="*/ 5699325 h 5699325"/>
                    <a:gd name="connsiteX6" fmla="*/ 51 w 3672459"/>
                    <a:gd name="connsiteY6" fmla="*/ 5699325 h 5699325"/>
                    <a:gd name="connsiteX7" fmla="*/ 390810 w 3672459"/>
                    <a:gd name="connsiteY7" fmla="*/ 3265715 h 5699325"/>
                    <a:gd name="connsiteX8" fmla="*/ 51 w 3672459"/>
                    <a:gd name="connsiteY8" fmla="*/ 7447 h 5699325"/>
                    <a:gd name="connsiteX0" fmla="*/ 51 w 3672459"/>
                    <a:gd name="connsiteY0" fmla="*/ 7447 h 5699325"/>
                    <a:gd name="connsiteX1" fmla="*/ 1160067 w 3672459"/>
                    <a:gd name="connsiteY1" fmla="*/ 14514 h 5699325"/>
                    <a:gd name="connsiteX2" fmla="*/ 2437324 w 3672459"/>
                    <a:gd name="connsiteY2" fmla="*/ 0 h 5699325"/>
                    <a:gd name="connsiteX3" fmla="*/ 3672459 w 3672459"/>
                    <a:gd name="connsiteY3" fmla="*/ 7447 h 5699325"/>
                    <a:gd name="connsiteX4" fmla="*/ 3177553 w 3672459"/>
                    <a:gd name="connsiteY4" fmla="*/ 3396344 h 5699325"/>
                    <a:gd name="connsiteX5" fmla="*/ 3672459 w 3672459"/>
                    <a:gd name="connsiteY5" fmla="*/ 5699325 h 5699325"/>
                    <a:gd name="connsiteX6" fmla="*/ 51 w 3672459"/>
                    <a:gd name="connsiteY6" fmla="*/ 5699325 h 5699325"/>
                    <a:gd name="connsiteX7" fmla="*/ 390810 w 3672459"/>
                    <a:gd name="connsiteY7" fmla="*/ 3265715 h 5699325"/>
                    <a:gd name="connsiteX8" fmla="*/ 51 w 3672459"/>
                    <a:gd name="connsiteY8" fmla="*/ 7447 h 5699325"/>
                    <a:gd name="connsiteX0" fmla="*/ 51 w 3672459"/>
                    <a:gd name="connsiteY0" fmla="*/ 94533 h 5786411"/>
                    <a:gd name="connsiteX1" fmla="*/ 1160067 w 3672459"/>
                    <a:gd name="connsiteY1" fmla="*/ 0 h 5786411"/>
                    <a:gd name="connsiteX2" fmla="*/ 2437324 w 3672459"/>
                    <a:gd name="connsiteY2" fmla="*/ 87086 h 5786411"/>
                    <a:gd name="connsiteX3" fmla="*/ 3672459 w 3672459"/>
                    <a:gd name="connsiteY3" fmla="*/ 94533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51 w 3672459"/>
                    <a:gd name="connsiteY8" fmla="*/ 94533 h 5786411"/>
                    <a:gd name="connsiteX0" fmla="*/ 51 w 3672459"/>
                    <a:gd name="connsiteY0" fmla="*/ 94533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72459 w 3672459"/>
                    <a:gd name="connsiteY3" fmla="*/ 94533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51 w 3672459"/>
                    <a:gd name="connsiteY8" fmla="*/ 94533 h 5786411"/>
                    <a:gd name="connsiteX0" fmla="*/ 72622 w 3672459"/>
                    <a:gd name="connsiteY0" fmla="*/ 297733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72459 w 3672459"/>
                    <a:gd name="connsiteY3" fmla="*/ 94533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72622 w 3672459"/>
                    <a:gd name="connsiteY8" fmla="*/ 297733 h 5786411"/>
                    <a:gd name="connsiteX0" fmla="*/ 72622 w 3672459"/>
                    <a:gd name="connsiteY0" fmla="*/ 297733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72622 w 3672459"/>
                    <a:gd name="connsiteY8" fmla="*/ 297733 h 5786411"/>
                    <a:gd name="connsiteX0" fmla="*/ 101651 w 3672459"/>
                    <a:gd name="connsiteY0" fmla="*/ 370304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101651 w 3672459"/>
                    <a:gd name="connsiteY8" fmla="*/ 370304 h 5786411"/>
                    <a:gd name="connsiteX0" fmla="*/ 101651 w 3672459"/>
                    <a:gd name="connsiteY0" fmla="*/ 370304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260182 w 3672459"/>
                    <a:gd name="connsiteY8" fmla="*/ 1901373 h 5786411"/>
                    <a:gd name="connsiteX9" fmla="*/ 101651 w 3672459"/>
                    <a:gd name="connsiteY9" fmla="*/ 370304 h 5786411"/>
                    <a:gd name="connsiteX0" fmla="*/ 101651 w 3672459"/>
                    <a:gd name="connsiteY0" fmla="*/ 370304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395268 w 3672459"/>
                    <a:gd name="connsiteY4" fmla="*/ 1973944 h 5786411"/>
                    <a:gd name="connsiteX5" fmla="*/ 3177553 w 3672459"/>
                    <a:gd name="connsiteY5" fmla="*/ 3483430 h 5786411"/>
                    <a:gd name="connsiteX6" fmla="*/ 3672459 w 3672459"/>
                    <a:gd name="connsiteY6" fmla="*/ 5786411 h 5786411"/>
                    <a:gd name="connsiteX7" fmla="*/ 51 w 3672459"/>
                    <a:gd name="connsiteY7" fmla="*/ 5786411 h 5786411"/>
                    <a:gd name="connsiteX8" fmla="*/ 390810 w 3672459"/>
                    <a:gd name="connsiteY8" fmla="*/ 3352801 h 5786411"/>
                    <a:gd name="connsiteX9" fmla="*/ 260182 w 3672459"/>
                    <a:gd name="connsiteY9" fmla="*/ 1901373 h 5786411"/>
                    <a:gd name="connsiteX10" fmla="*/ 101651 w 3672459"/>
                    <a:gd name="connsiteY10" fmla="*/ 370304 h 5786411"/>
                    <a:gd name="connsiteX0" fmla="*/ 101651 w 3672459"/>
                    <a:gd name="connsiteY0" fmla="*/ 370304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395268 w 3672459"/>
                    <a:gd name="connsiteY4" fmla="*/ 1973944 h 5786411"/>
                    <a:gd name="connsiteX5" fmla="*/ 3177553 w 3672459"/>
                    <a:gd name="connsiteY5" fmla="*/ 3483430 h 5786411"/>
                    <a:gd name="connsiteX6" fmla="*/ 3672459 w 3672459"/>
                    <a:gd name="connsiteY6" fmla="*/ 5786411 h 5786411"/>
                    <a:gd name="connsiteX7" fmla="*/ 51 w 3672459"/>
                    <a:gd name="connsiteY7" fmla="*/ 5786411 h 5786411"/>
                    <a:gd name="connsiteX8" fmla="*/ 390810 w 3672459"/>
                    <a:gd name="connsiteY8" fmla="*/ 3352801 h 5786411"/>
                    <a:gd name="connsiteX9" fmla="*/ 260182 w 3672459"/>
                    <a:gd name="connsiteY9" fmla="*/ 1901373 h 5786411"/>
                    <a:gd name="connsiteX10" fmla="*/ 100525 w 3672459"/>
                    <a:gd name="connsiteY10" fmla="*/ 1059544 h 5786411"/>
                    <a:gd name="connsiteX11" fmla="*/ 101651 w 3672459"/>
                    <a:gd name="connsiteY11" fmla="*/ 370304 h 5786411"/>
                    <a:gd name="connsiteX0" fmla="*/ 1017717 w 4588525"/>
                    <a:gd name="connsiteY0" fmla="*/ 370304 h 5786411"/>
                    <a:gd name="connsiteX1" fmla="*/ 2076133 w 4588525"/>
                    <a:gd name="connsiteY1" fmla="*/ 0 h 5786411"/>
                    <a:gd name="connsiteX2" fmla="*/ 3367904 w 4588525"/>
                    <a:gd name="connsiteY2" fmla="*/ 14515 h 5786411"/>
                    <a:gd name="connsiteX3" fmla="*/ 4544982 w 4588525"/>
                    <a:gd name="connsiteY3" fmla="*/ 341276 h 5786411"/>
                    <a:gd name="connsiteX4" fmla="*/ 4311334 w 4588525"/>
                    <a:gd name="connsiteY4" fmla="*/ 1973944 h 5786411"/>
                    <a:gd name="connsiteX5" fmla="*/ 4093619 w 4588525"/>
                    <a:gd name="connsiteY5" fmla="*/ 3483430 h 5786411"/>
                    <a:gd name="connsiteX6" fmla="*/ 4588525 w 4588525"/>
                    <a:gd name="connsiteY6" fmla="*/ 5786411 h 5786411"/>
                    <a:gd name="connsiteX7" fmla="*/ 916117 w 4588525"/>
                    <a:gd name="connsiteY7" fmla="*/ 5786411 h 5786411"/>
                    <a:gd name="connsiteX8" fmla="*/ 1306876 w 4588525"/>
                    <a:gd name="connsiteY8" fmla="*/ 3352801 h 5786411"/>
                    <a:gd name="connsiteX9" fmla="*/ 1176248 w 4588525"/>
                    <a:gd name="connsiteY9" fmla="*/ 1901373 h 5786411"/>
                    <a:gd name="connsiteX10" fmla="*/ 591 w 4588525"/>
                    <a:gd name="connsiteY10" fmla="*/ 1219201 h 5786411"/>
                    <a:gd name="connsiteX11" fmla="*/ 1017717 w 4588525"/>
                    <a:gd name="connsiteY11" fmla="*/ 370304 h 5786411"/>
                    <a:gd name="connsiteX0" fmla="*/ 1025586 w 4596394"/>
                    <a:gd name="connsiteY0" fmla="*/ 370304 h 5786411"/>
                    <a:gd name="connsiteX1" fmla="*/ 2084002 w 4596394"/>
                    <a:gd name="connsiteY1" fmla="*/ 0 h 5786411"/>
                    <a:gd name="connsiteX2" fmla="*/ 3375773 w 4596394"/>
                    <a:gd name="connsiteY2" fmla="*/ 14515 h 5786411"/>
                    <a:gd name="connsiteX3" fmla="*/ 4552851 w 4596394"/>
                    <a:gd name="connsiteY3" fmla="*/ 341276 h 5786411"/>
                    <a:gd name="connsiteX4" fmla="*/ 4319203 w 4596394"/>
                    <a:gd name="connsiteY4" fmla="*/ 1973944 h 5786411"/>
                    <a:gd name="connsiteX5" fmla="*/ 4101488 w 4596394"/>
                    <a:gd name="connsiteY5" fmla="*/ 3483430 h 5786411"/>
                    <a:gd name="connsiteX6" fmla="*/ 4596394 w 4596394"/>
                    <a:gd name="connsiteY6" fmla="*/ 5786411 h 5786411"/>
                    <a:gd name="connsiteX7" fmla="*/ 923986 w 4596394"/>
                    <a:gd name="connsiteY7" fmla="*/ 5786411 h 5786411"/>
                    <a:gd name="connsiteX8" fmla="*/ 1314745 w 4596394"/>
                    <a:gd name="connsiteY8" fmla="*/ 3352801 h 5786411"/>
                    <a:gd name="connsiteX9" fmla="*/ 1184117 w 4596394"/>
                    <a:gd name="connsiteY9" fmla="*/ 1901373 h 5786411"/>
                    <a:gd name="connsiteX10" fmla="*/ 574517 w 4596394"/>
                    <a:gd name="connsiteY10" fmla="*/ 1524001 h 5786411"/>
                    <a:gd name="connsiteX11" fmla="*/ 8460 w 4596394"/>
                    <a:gd name="connsiteY11" fmla="*/ 1219201 h 5786411"/>
                    <a:gd name="connsiteX12" fmla="*/ 1025586 w 4596394"/>
                    <a:gd name="connsiteY12" fmla="*/ 370304 h 5786411"/>
                    <a:gd name="connsiteX0" fmla="*/ 1036461 w 4607269"/>
                    <a:gd name="connsiteY0" fmla="*/ 370304 h 5786411"/>
                    <a:gd name="connsiteX1" fmla="*/ 2094877 w 4607269"/>
                    <a:gd name="connsiteY1" fmla="*/ 0 h 5786411"/>
                    <a:gd name="connsiteX2" fmla="*/ 3386648 w 4607269"/>
                    <a:gd name="connsiteY2" fmla="*/ 14515 h 5786411"/>
                    <a:gd name="connsiteX3" fmla="*/ 4563726 w 4607269"/>
                    <a:gd name="connsiteY3" fmla="*/ 341276 h 5786411"/>
                    <a:gd name="connsiteX4" fmla="*/ 4330078 w 4607269"/>
                    <a:gd name="connsiteY4" fmla="*/ 1973944 h 5786411"/>
                    <a:gd name="connsiteX5" fmla="*/ 4112363 w 4607269"/>
                    <a:gd name="connsiteY5" fmla="*/ 3483430 h 5786411"/>
                    <a:gd name="connsiteX6" fmla="*/ 4607269 w 4607269"/>
                    <a:gd name="connsiteY6" fmla="*/ 5786411 h 5786411"/>
                    <a:gd name="connsiteX7" fmla="*/ 934861 w 4607269"/>
                    <a:gd name="connsiteY7" fmla="*/ 5786411 h 5786411"/>
                    <a:gd name="connsiteX8" fmla="*/ 1325620 w 4607269"/>
                    <a:gd name="connsiteY8" fmla="*/ 3352801 h 5786411"/>
                    <a:gd name="connsiteX9" fmla="*/ 1194992 w 4607269"/>
                    <a:gd name="connsiteY9" fmla="*/ 1901373 h 5786411"/>
                    <a:gd name="connsiteX10" fmla="*/ 295106 w 4607269"/>
                    <a:gd name="connsiteY10" fmla="*/ 2206172 h 5786411"/>
                    <a:gd name="connsiteX11" fmla="*/ 19335 w 4607269"/>
                    <a:gd name="connsiteY11" fmla="*/ 1219201 h 5786411"/>
                    <a:gd name="connsiteX12" fmla="*/ 1036461 w 4607269"/>
                    <a:gd name="connsiteY12" fmla="*/ 370304 h 5786411"/>
                    <a:gd name="connsiteX0" fmla="*/ 1315872 w 4886680"/>
                    <a:gd name="connsiteY0" fmla="*/ 370304 h 5786411"/>
                    <a:gd name="connsiteX1" fmla="*/ 2374288 w 4886680"/>
                    <a:gd name="connsiteY1" fmla="*/ 0 h 5786411"/>
                    <a:gd name="connsiteX2" fmla="*/ 3666059 w 4886680"/>
                    <a:gd name="connsiteY2" fmla="*/ 14515 h 5786411"/>
                    <a:gd name="connsiteX3" fmla="*/ 4843137 w 4886680"/>
                    <a:gd name="connsiteY3" fmla="*/ 341276 h 5786411"/>
                    <a:gd name="connsiteX4" fmla="*/ 4609489 w 4886680"/>
                    <a:gd name="connsiteY4" fmla="*/ 1973944 h 5786411"/>
                    <a:gd name="connsiteX5" fmla="*/ 4391774 w 4886680"/>
                    <a:gd name="connsiteY5" fmla="*/ 3483430 h 5786411"/>
                    <a:gd name="connsiteX6" fmla="*/ 4886680 w 4886680"/>
                    <a:gd name="connsiteY6" fmla="*/ 5786411 h 5786411"/>
                    <a:gd name="connsiteX7" fmla="*/ 1214272 w 4886680"/>
                    <a:gd name="connsiteY7" fmla="*/ 5786411 h 5786411"/>
                    <a:gd name="connsiteX8" fmla="*/ 1605031 w 4886680"/>
                    <a:gd name="connsiteY8" fmla="*/ 3352801 h 5786411"/>
                    <a:gd name="connsiteX9" fmla="*/ 1474403 w 4886680"/>
                    <a:gd name="connsiteY9" fmla="*/ 1901373 h 5786411"/>
                    <a:gd name="connsiteX10" fmla="*/ 574517 w 4886680"/>
                    <a:gd name="connsiteY10" fmla="*/ 2206172 h 5786411"/>
                    <a:gd name="connsiteX11" fmla="*/ 8460 w 4886680"/>
                    <a:gd name="connsiteY11" fmla="*/ 1480459 h 5786411"/>
                    <a:gd name="connsiteX12" fmla="*/ 1315872 w 4886680"/>
                    <a:gd name="connsiteY12" fmla="*/ 370304 h 5786411"/>
                    <a:gd name="connsiteX0" fmla="*/ 1307858 w 4878666"/>
                    <a:gd name="connsiteY0" fmla="*/ 370304 h 5786411"/>
                    <a:gd name="connsiteX1" fmla="*/ 2366274 w 4878666"/>
                    <a:gd name="connsiteY1" fmla="*/ 0 h 5786411"/>
                    <a:gd name="connsiteX2" fmla="*/ 3658045 w 4878666"/>
                    <a:gd name="connsiteY2" fmla="*/ 14515 h 5786411"/>
                    <a:gd name="connsiteX3" fmla="*/ 4835123 w 4878666"/>
                    <a:gd name="connsiteY3" fmla="*/ 341276 h 5786411"/>
                    <a:gd name="connsiteX4" fmla="*/ 4601475 w 4878666"/>
                    <a:gd name="connsiteY4" fmla="*/ 1973944 h 5786411"/>
                    <a:gd name="connsiteX5" fmla="*/ 4383760 w 4878666"/>
                    <a:gd name="connsiteY5" fmla="*/ 3483430 h 5786411"/>
                    <a:gd name="connsiteX6" fmla="*/ 4878666 w 4878666"/>
                    <a:gd name="connsiteY6" fmla="*/ 5786411 h 5786411"/>
                    <a:gd name="connsiteX7" fmla="*/ 1206258 w 4878666"/>
                    <a:gd name="connsiteY7" fmla="*/ 5786411 h 5786411"/>
                    <a:gd name="connsiteX8" fmla="*/ 1597017 w 4878666"/>
                    <a:gd name="connsiteY8" fmla="*/ 3352801 h 5786411"/>
                    <a:gd name="connsiteX9" fmla="*/ 1466389 w 4878666"/>
                    <a:gd name="connsiteY9" fmla="*/ 1901373 h 5786411"/>
                    <a:gd name="connsiteX10" fmla="*/ 566503 w 4878666"/>
                    <a:gd name="connsiteY10" fmla="*/ 2206172 h 5786411"/>
                    <a:gd name="connsiteX11" fmla="*/ 446 w 4878666"/>
                    <a:gd name="connsiteY11" fmla="*/ 1480459 h 5786411"/>
                    <a:gd name="connsiteX12" fmla="*/ 1307858 w 4878666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566057 w 4878220"/>
                    <a:gd name="connsiteY10" fmla="*/ 2206172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566057 w 4878220"/>
                    <a:gd name="connsiteY10" fmla="*/ 2206172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566057 w 4878220"/>
                    <a:gd name="connsiteY10" fmla="*/ 2206172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653143 w 4878220"/>
                    <a:gd name="connsiteY10" fmla="*/ 2322286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653143 w 4878220"/>
                    <a:gd name="connsiteY10" fmla="*/ 2322286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653143 w 4878220"/>
                    <a:gd name="connsiteY10" fmla="*/ 2322286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901886"/>
                    <a:gd name="connsiteY0" fmla="*/ 370304 h 5786411"/>
                    <a:gd name="connsiteX1" fmla="*/ 2365828 w 4901886"/>
                    <a:gd name="connsiteY1" fmla="*/ 0 h 5786411"/>
                    <a:gd name="connsiteX2" fmla="*/ 3657599 w 4901886"/>
                    <a:gd name="connsiteY2" fmla="*/ 14515 h 5786411"/>
                    <a:gd name="connsiteX3" fmla="*/ 4834677 w 4901886"/>
                    <a:gd name="connsiteY3" fmla="*/ 341276 h 5786411"/>
                    <a:gd name="connsiteX4" fmla="*/ 4740402 w 4901886"/>
                    <a:gd name="connsiteY4" fmla="*/ 1418677 h 5786411"/>
                    <a:gd name="connsiteX5" fmla="*/ 4601029 w 4901886"/>
                    <a:gd name="connsiteY5" fmla="*/ 1973944 h 5786411"/>
                    <a:gd name="connsiteX6" fmla="*/ 4383314 w 4901886"/>
                    <a:gd name="connsiteY6" fmla="*/ 3483430 h 5786411"/>
                    <a:gd name="connsiteX7" fmla="*/ 4878220 w 4901886"/>
                    <a:gd name="connsiteY7" fmla="*/ 5786411 h 5786411"/>
                    <a:gd name="connsiteX8" fmla="*/ 1205812 w 4901886"/>
                    <a:gd name="connsiteY8" fmla="*/ 5786411 h 5786411"/>
                    <a:gd name="connsiteX9" fmla="*/ 1596571 w 4901886"/>
                    <a:gd name="connsiteY9" fmla="*/ 3352801 h 5786411"/>
                    <a:gd name="connsiteX10" fmla="*/ 1465943 w 4901886"/>
                    <a:gd name="connsiteY10" fmla="*/ 1901373 h 5786411"/>
                    <a:gd name="connsiteX11" fmla="*/ 653143 w 4901886"/>
                    <a:gd name="connsiteY11" fmla="*/ 2322286 h 5786411"/>
                    <a:gd name="connsiteX12" fmla="*/ 0 w 4901886"/>
                    <a:gd name="connsiteY12" fmla="*/ 1480459 h 5786411"/>
                    <a:gd name="connsiteX13" fmla="*/ 1307412 w 4901886"/>
                    <a:gd name="connsiteY13" fmla="*/ 370304 h 5786411"/>
                    <a:gd name="connsiteX0" fmla="*/ 1307412 w 4945635"/>
                    <a:gd name="connsiteY0" fmla="*/ 370304 h 5786411"/>
                    <a:gd name="connsiteX1" fmla="*/ 2365828 w 4945635"/>
                    <a:gd name="connsiteY1" fmla="*/ 0 h 5786411"/>
                    <a:gd name="connsiteX2" fmla="*/ 3657599 w 4945635"/>
                    <a:gd name="connsiteY2" fmla="*/ 14515 h 5786411"/>
                    <a:gd name="connsiteX3" fmla="*/ 4834677 w 4945635"/>
                    <a:gd name="connsiteY3" fmla="*/ 341276 h 5786411"/>
                    <a:gd name="connsiteX4" fmla="*/ 4885545 w 4945635"/>
                    <a:gd name="connsiteY4" fmla="*/ 809077 h 5786411"/>
                    <a:gd name="connsiteX5" fmla="*/ 4740402 w 4945635"/>
                    <a:gd name="connsiteY5" fmla="*/ 1418677 h 5786411"/>
                    <a:gd name="connsiteX6" fmla="*/ 4601029 w 4945635"/>
                    <a:gd name="connsiteY6" fmla="*/ 1973944 h 5786411"/>
                    <a:gd name="connsiteX7" fmla="*/ 4383314 w 4945635"/>
                    <a:gd name="connsiteY7" fmla="*/ 3483430 h 5786411"/>
                    <a:gd name="connsiteX8" fmla="*/ 4878220 w 4945635"/>
                    <a:gd name="connsiteY8" fmla="*/ 5786411 h 5786411"/>
                    <a:gd name="connsiteX9" fmla="*/ 1205812 w 4945635"/>
                    <a:gd name="connsiteY9" fmla="*/ 5786411 h 5786411"/>
                    <a:gd name="connsiteX10" fmla="*/ 1596571 w 4945635"/>
                    <a:gd name="connsiteY10" fmla="*/ 3352801 h 5786411"/>
                    <a:gd name="connsiteX11" fmla="*/ 1465943 w 4945635"/>
                    <a:gd name="connsiteY11" fmla="*/ 1901373 h 5786411"/>
                    <a:gd name="connsiteX12" fmla="*/ 653143 w 4945635"/>
                    <a:gd name="connsiteY12" fmla="*/ 2322286 h 5786411"/>
                    <a:gd name="connsiteX13" fmla="*/ 0 w 4945635"/>
                    <a:gd name="connsiteY13" fmla="*/ 1480459 h 5786411"/>
                    <a:gd name="connsiteX14" fmla="*/ 1307412 w 4945635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4740402 w 5858221"/>
                    <a:gd name="connsiteY5" fmla="*/ 1418677 h 5786411"/>
                    <a:gd name="connsiteX6" fmla="*/ 4601029 w 5858221"/>
                    <a:gd name="connsiteY6" fmla="*/ 1973944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82231 w 5858221"/>
                    <a:gd name="connsiteY5" fmla="*/ 1999249 h 5786411"/>
                    <a:gd name="connsiteX6" fmla="*/ 4601029 w 5858221"/>
                    <a:gd name="connsiteY6" fmla="*/ 1973944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82231 w 5858221"/>
                    <a:gd name="connsiteY5" fmla="*/ 1999249 h 5786411"/>
                    <a:gd name="connsiteX6" fmla="*/ 4455886 w 5858221"/>
                    <a:gd name="connsiteY6" fmla="*/ 1799773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82231 w 5858221"/>
                    <a:gd name="connsiteY5" fmla="*/ 1999249 h 5786411"/>
                    <a:gd name="connsiteX6" fmla="*/ 4455886 w 5858221"/>
                    <a:gd name="connsiteY6" fmla="*/ 1799773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82231 w 5858221"/>
                    <a:gd name="connsiteY5" fmla="*/ 1999249 h 5786411"/>
                    <a:gd name="connsiteX6" fmla="*/ 4470401 w 5858221"/>
                    <a:gd name="connsiteY6" fmla="*/ 1712688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09659 w 5858221"/>
                    <a:gd name="connsiteY5" fmla="*/ 2129877 h 5786411"/>
                    <a:gd name="connsiteX6" fmla="*/ 4470401 w 5858221"/>
                    <a:gd name="connsiteY6" fmla="*/ 1712688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09659 w 5858221"/>
                    <a:gd name="connsiteY5" fmla="*/ 2129877 h 5786411"/>
                    <a:gd name="connsiteX6" fmla="*/ 4470401 w 5858221"/>
                    <a:gd name="connsiteY6" fmla="*/ 1712688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09659 w 5858221"/>
                    <a:gd name="connsiteY5" fmla="*/ 2129877 h 5786411"/>
                    <a:gd name="connsiteX6" fmla="*/ 4470401 w 5858221"/>
                    <a:gd name="connsiteY6" fmla="*/ 1712688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945285"/>
                    <a:gd name="connsiteY0" fmla="*/ 370304 h 5786411"/>
                    <a:gd name="connsiteX1" fmla="*/ 2365828 w 5945285"/>
                    <a:gd name="connsiteY1" fmla="*/ 0 h 5786411"/>
                    <a:gd name="connsiteX2" fmla="*/ 3657599 w 5945285"/>
                    <a:gd name="connsiteY2" fmla="*/ 14515 h 5786411"/>
                    <a:gd name="connsiteX3" fmla="*/ 4834677 w 5945285"/>
                    <a:gd name="connsiteY3" fmla="*/ 341276 h 5786411"/>
                    <a:gd name="connsiteX4" fmla="*/ 5945087 w 5945285"/>
                    <a:gd name="connsiteY4" fmla="*/ 1273534 h 5786411"/>
                    <a:gd name="connsiteX5" fmla="*/ 5509659 w 5945285"/>
                    <a:gd name="connsiteY5" fmla="*/ 2129877 h 5786411"/>
                    <a:gd name="connsiteX6" fmla="*/ 4470401 w 5945285"/>
                    <a:gd name="connsiteY6" fmla="*/ 1712688 h 5786411"/>
                    <a:gd name="connsiteX7" fmla="*/ 4383314 w 5945285"/>
                    <a:gd name="connsiteY7" fmla="*/ 3483430 h 5786411"/>
                    <a:gd name="connsiteX8" fmla="*/ 4878220 w 5945285"/>
                    <a:gd name="connsiteY8" fmla="*/ 5786411 h 5786411"/>
                    <a:gd name="connsiteX9" fmla="*/ 1205812 w 5945285"/>
                    <a:gd name="connsiteY9" fmla="*/ 5786411 h 5786411"/>
                    <a:gd name="connsiteX10" fmla="*/ 1596571 w 5945285"/>
                    <a:gd name="connsiteY10" fmla="*/ 3352801 h 5786411"/>
                    <a:gd name="connsiteX11" fmla="*/ 1465943 w 5945285"/>
                    <a:gd name="connsiteY11" fmla="*/ 1901373 h 5786411"/>
                    <a:gd name="connsiteX12" fmla="*/ 653143 w 5945285"/>
                    <a:gd name="connsiteY12" fmla="*/ 2322286 h 5786411"/>
                    <a:gd name="connsiteX13" fmla="*/ 0 w 5945285"/>
                    <a:gd name="connsiteY13" fmla="*/ 1480459 h 5786411"/>
                    <a:gd name="connsiteX14" fmla="*/ 1307412 w 5945285"/>
                    <a:gd name="connsiteY14" fmla="*/ 370304 h 5786411"/>
                    <a:gd name="connsiteX0" fmla="*/ 1307412 w 5945285"/>
                    <a:gd name="connsiteY0" fmla="*/ 370304 h 5786411"/>
                    <a:gd name="connsiteX1" fmla="*/ 2365828 w 5945285"/>
                    <a:gd name="connsiteY1" fmla="*/ 0 h 5786411"/>
                    <a:gd name="connsiteX2" fmla="*/ 3657599 w 5945285"/>
                    <a:gd name="connsiteY2" fmla="*/ 14515 h 5786411"/>
                    <a:gd name="connsiteX3" fmla="*/ 4834677 w 5945285"/>
                    <a:gd name="connsiteY3" fmla="*/ 341276 h 5786411"/>
                    <a:gd name="connsiteX4" fmla="*/ 5945087 w 5945285"/>
                    <a:gd name="connsiteY4" fmla="*/ 1273534 h 5786411"/>
                    <a:gd name="connsiteX5" fmla="*/ 5509659 w 5945285"/>
                    <a:gd name="connsiteY5" fmla="*/ 2129877 h 5786411"/>
                    <a:gd name="connsiteX6" fmla="*/ 4470401 w 5945285"/>
                    <a:gd name="connsiteY6" fmla="*/ 1712688 h 5786411"/>
                    <a:gd name="connsiteX7" fmla="*/ 4383314 w 5945285"/>
                    <a:gd name="connsiteY7" fmla="*/ 3483430 h 5786411"/>
                    <a:gd name="connsiteX8" fmla="*/ 4878220 w 5945285"/>
                    <a:gd name="connsiteY8" fmla="*/ 5786411 h 5786411"/>
                    <a:gd name="connsiteX9" fmla="*/ 1205812 w 5945285"/>
                    <a:gd name="connsiteY9" fmla="*/ 5786411 h 5786411"/>
                    <a:gd name="connsiteX10" fmla="*/ 1596571 w 5945285"/>
                    <a:gd name="connsiteY10" fmla="*/ 3352801 h 5786411"/>
                    <a:gd name="connsiteX11" fmla="*/ 1465943 w 5945285"/>
                    <a:gd name="connsiteY11" fmla="*/ 1901373 h 5786411"/>
                    <a:gd name="connsiteX12" fmla="*/ 653143 w 5945285"/>
                    <a:gd name="connsiteY12" fmla="*/ 2322286 h 5786411"/>
                    <a:gd name="connsiteX13" fmla="*/ 0 w 5945285"/>
                    <a:gd name="connsiteY13" fmla="*/ 1480459 h 5786411"/>
                    <a:gd name="connsiteX14" fmla="*/ 1307412 w 5945285"/>
                    <a:gd name="connsiteY14" fmla="*/ 370304 h 5786411"/>
                    <a:gd name="connsiteX0" fmla="*/ 1307412 w 5945087"/>
                    <a:gd name="connsiteY0" fmla="*/ 370304 h 5786411"/>
                    <a:gd name="connsiteX1" fmla="*/ 2365828 w 5945087"/>
                    <a:gd name="connsiteY1" fmla="*/ 0 h 5786411"/>
                    <a:gd name="connsiteX2" fmla="*/ 3657599 w 5945087"/>
                    <a:gd name="connsiteY2" fmla="*/ 14515 h 5786411"/>
                    <a:gd name="connsiteX3" fmla="*/ 4834677 w 5945087"/>
                    <a:gd name="connsiteY3" fmla="*/ 341276 h 5786411"/>
                    <a:gd name="connsiteX4" fmla="*/ 5945087 w 5945087"/>
                    <a:gd name="connsiteY4" fmla="*/ 1273534 h 5786411"/>
                    <a:gd name="connsiteX5" fmla="*/ 5509659 w 5945087"/>
                    <a:gd name="connsiteY5" fmla="*/ 2129877 h 5786411"/>
                    <a:gd name="connsiteX6" fmla="*/ 4470401 w 5945087"/>
                    <a:gd name="connsiteY6" fmla="*/ 1712688 h 5786411"/>
                    <a:gd name="connsiteX7" fmla="*/ 4383314 w 5945087"/>
                    <a:gd name="connsiteY7" fmla="*/ 3483430 h 5786411"/>
                    <a:gd name="connsiteX8" fmla="*/ 4878220 w 5945087"/>
                    <a:gd name="connsiteY8" fmla="*/ 5786411 h 5786411"/>
                    <a:gd name="connsiteX9" fmla="*/ 1205812 w 5945087"/>
                    <a:gd name="connsiteY9" fmla="*/ 5786411 h 5786411"/>
                    <a:gd name="connsiteX10" fmla="*/ 1596571 w 5945087"/>
                    <a:gd name="connsiteY10" fmla="*/ 3352801 h 5786411"/>
                    <a:gd name="connsiteX11" fmla="*/ 1465943 w 5945087"/>
                    <a:gd name="connsiteY11" fmla="*/ 1901373 h 5786411"/>
                    <a:gd name="connsiteX12" fmla="*/ 653143 w 5945087"/>
                    <a:gd name="connsiteY12" fmla="*/ 2322286 h 5786411"/>
                    <a:gd name="connsiteX13" fmla="*/ 0 w 5945087"/>
                    <a:gd name="connsiteY13" fmla="*/ 1480459 h 5786411"/>
                    <a:gd name="connsiteX14" fmla="*/ 1307412 w 5945087"/>
                    <a:gd name="connsiteY14" fmla="*/ 370304 h 5786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45087" h="5786411">
                      <a:moveTo>
                        <a:pt x="1307412" y="370304"/>
                      </a:moveTo>
                      <a:lnTo>
                        <a:pt x="2365828" y="0"/>
                      </a:lnTo>
                      <a:lnTo>
                        <a:pt x="3657599" y="14515"/>
                      </a:lnTo>
                      <a:lnTo>
                        <a:pt x="4834677" y="341276"/>
                      </a:lnTo>
                      <a:cubicBezTo>
                        <a:pt x="5039334" y="473703"/>
                        <a:pt x="5873714" y="1152025"/>
                        <a:pt x="5945087" y="1273534"/>
                      </a:cubicBezTo>
                      <a:cubicBezTo>
                        <a:pt x="5842289" y="1482130"/>
                        <a:pt x="5629649" y="1979275"/>
                        <a:pt x="5509659" y="2129877"/>
                      </a:cubicBezTo>
                      <a:cubicBezTo>
                        <a:pt x="5317097" y="2062765"/>
                        <a:pt x="4805688" y="1803992"/>
                        <a:pt x="4470401" y="1712688"/>
                      </a:cubicBezTo>
                      <a:cubicBezTo>
                        <a:pt x="4410886" y="2056813"/>
                        <a:pt x="4337116" y="2848019"/>
                        <a:pt x="4383314" y="3483430"/>
                      </a:cubicBezTo>
                      <a:cubicBezTo>
                        <a:pt x="4383787" y="4270443"/>
                        <a:pt x="4877747" y="4999398"/>
                        <a:pt x="4878220" y="5786411"/>
                      </a:cubicBezTo>
                      <a:lnTo>
                        <a:pt x="1205812" y="5786411"/>
                      </a:lnTo>
                      <a:cubicBezTo>
                        <a:pt x="1200598" y="4975208"/>
                        <a:pt x="1601785" y="4164004"/>
                        <a:pt x="1596571" y="3352801"/>
                      </a:cubicBezTo>
                      <a:cubicBezTo>
                        <a:pt x="1639926" y="2705295"/>
                        <a:pt x="1514136" y="2398456"/>
                        <a:pt x="1465943" y="1901373"/>
                      </a:cubicBezTo>
                      <a:cubicBezTo>
                        <a:pt x="1182916" y="2002973"/>
                        <a:pt x="820058" y="2174724"/>
                        <a:pt x="653143" y="2322286"/>
                      </a:cubicBezTo>
                      <a:cubicBezTo>
                        <a:pt x="457200" y="2208591"/>
                        <a:pt x="128022" y="1701771"/>
                        <a:pt x="0" y="1480459"/>
                      </a:cubicBezTo>
                      <a:cubicBezTo>
                        <a:pt x="147749" y="1225281"/>
                        <a:pt x="1130822" y="546895"/>
                        <a:pt x="1307412" y="370304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" name="正方形/長方形 3"/>
                <p:cNvSpPr/>
                <p:nvPr/>
              </p:nvSpPr>
              <p:spPr>
                <a:xfrm rot="-2160000">
                  <a:off x="2197362" y="1743853"/>
                  <a:ext cx="345825" cy="1163827"/>
                </a:xfrm>
                <a:custGeom>
                  <a:avLst/>
                  <a:gdLst>
                    <a:gd name="connsiteX0" fmla="*/ 0 w 243291"/>
                    <a:gd name="connsiteY0" fmla="*/ 0 h 1012719"/>
                    <a:gd name="connsiteX1" fmla="*/ 243291 w 243291"/>
                    <a:gd name="connsiteY1" fmla="*/ 0 h 1012719"/>
                    <a:gd name="connsiteX2" fmla="*/ 243291 w 243291"/>
                    <a:gd name="connsiteY2" fmla="*/ 1012719 h 1012719"/>
                    <a:gd name="connsiteX3" fmla="*/ 0 w 243291"/>
                    <a:gd name="connsiteY3" fmla="*/ 1012719 h 1012719"/>
                    <a:gd name="connsiteX4" fmla="*/ 0 w 243291"/>
                    <a:gd name="connsiteY4" fmla="*/ 0 h 1012719"/>
                    <a:gd name="connsiteX0" fmla="*/ 0 w 273102"/>
                    <a:gd name="connsiteY0" fmla="*/ 139806 h 1152525"/>
                    <a:gd name="connsiteX1" fmla="*/ 273102 w 273102"/>
                    <a:gd name="connsiteY1" fmla="*/ 0 h 1152525"/>
                    <a:gd name="connsiteX2" fmla="*/ 243291 w 273102"/>
                    <a:gd name="connsiteY2" fmla="*/ 1152525 h 1152525"/>
                    <a:gd name="connsiteX3" fmla="*/ 0 w 273102"/>
                    <a:gd name="connsiteY3" fmla="*/ 1152525 h 1152525"/>
                    <a:gd name="connsiteX4" fmla="*/ 0 w 273102"/>
                    <a:gd name="connsiteY4" fmla="*/ 139806 h 1152525"/>
                    <a:gd name="connsiteX0" fmla="*/ 0 w 282735"/>
                    <a:gd name="connsiteY0" fmla="*/ 78986 h 1091705"/>
                    <a:gd name="connsiteX1" fmla="*/ 282735 w 282735"/>
                    <a:gd name="connsiteY1" fmla="*/ 0 h 1091705"/>
                    <a:gd name="connsiteX2" fmla="*/ 243291 w 282735"/>
                    <a:gd name="connsiteY2" fmla="*/ 1091705 h 1091705"/>
                    <a:gd name="connsiteX3" fmla="*/ 0 w 282735"/>
                    <a:gd name="connsiteY3" fmla="*/ 1091705 h 1091705"/>
                    <a:gd name="connsiteX4" fmla="*/ 0 w 282735"/>
                    <a:gd name="connsiteY4" fmla="*/ 78986 h 1091705"/>
                    <a:gd name="connsiteX0" fmla="*/ 0 w 300899"/>
                    <a:gd name="connsiteY0" fmla="*/ 29907 h 1091705"/>
                    <a:gd name="connsiteX1" fmla="*/ 300899 w 300899"/>
                    <a:gd name="connsiteY1" fmla="*/ 0 h 1091705"/>
                    <a:gd name="connsiteX2" fmla="*/ 261455 w 300899"/>
                    <a:gd name="connsiteY2" fmla="*/ 1091705 h 1091705"/>
                    <a:gd name="connsiteX3" fmla="*/ 18164 w 300899"/>
                    <a:gd name="connsiteY3" fmla="*/ 1091705 h 1091705"/>
                    <a:gd name="connsiteX4" fmla="*/ 0 w 300899"/>
                    <a:gd name="connsiteY4" fmla="*/ 29907 h 1091705"/>
                    <a:gd name="connsiteX0" fmla="*/ 0 w 300899"/>
                    <a:gd name="connsiteY0" fmla="*/ 29907 h 1091705"/>
                    <a:gd name="connsiteX1" fmla="*/ 300899 w 300899"/>
                    <a:gd name="connsiteY1" fmla="*/ 0 h 1091705"/>
                    <a:gd name="connsiteX2" fmla="*/ 261455 w 300899"/>
                    <a:gd name="connsiteY2" fmla="*/ 1091705 h 1091705"/>
                    <a:gd name="connsiteX3" fmla="*/ 18164 w 300899"/>
                    <a:gd name="connsiteY3" fmla="*/ 1091705 h 1091705"/>
                    <a:gd name="connsiteX4" fmla="*/ 4602 w 300899"/>
                    <a:gd name="connsiteY4" fmla="*/ 547165 h 1091705"/>
                    <a:gd name="connsiteX5" fmla="*/ 0 w 300899"/>
                    <a:gd name="connsiteY5" fmla="*/ 29907 h 1091705"/>
                    <a:gd name="connsiteX0" fmla="*/ 60536 w 361435"/>
                    <a:gd name="connsiteY0" fmla="*/ 29907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60536 w 361435"/>
                    <a:gd name="connsiteY5" fmla="*/ 29907 h 1091705"/>
                    <a:gd name="connsiteX0" fmla="*/ 37419 w 361435"/>
                    <a:gd name="connsiteY0" fmla="*/ 13111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37419 w 361435"/>
                    <a:gd name="connsiteY5" fmla="*/ 13111 h 1091705"/>
                    <a:gd name="connsiteX0" fmla="*/ 37419 w 361435"/>
                    <a:gd name="connsiteY0" fmla="*/ 13111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37419 w 361435"/>
                    <a:gd name="connsiteY5" fmla="*/ 13111 h 1091705"/>
                    <a:gd name="connsiteX0" fmla="*/ 37419 w 361435"/>
                    <a:gd name="connsiteY0" fmla="*/ 63726 h 1142320"/>
                    <a:gd name="connsiteX1" fmla="*/ 361435 w 361435"/>
                    <a:gd name="connsiteY1" fmla="*/ 50615 h 1142320"/>
                    <a:gd name="connsiteX2" fmla="*/ 345670 w 361435"/>
                    <a:gd name="connsiteY2" fmla="*/ 997 h 1142320"/>
                    <a:gd name="connsiteX3" fmla="*/ 321991 w 361435"/>
                    <a:gd name="connsiteY3" fmla="*/ 1142320 h 1142320"/>
                    <a:gd name="connsiteX4" fmla="*/ 78700 w 361435"/>
                    <a:gd name="connsiteY4" fmla="*/ 1142320 h 1142320"/>
                    <a:gd name="connsiteX5" fmla="*/ 0 w 361435"/>
                    <a:gd name="connsiteY5" fmla="*/ 574002 h 1142320"/>
                    <a:gd name="connsiteX6" fmla="*/ 37419 w 361435"/>
                    <a:gd name="connsiteY6" fmla="*/ 63726 h 1142320"/>
                    <a:gd name="connsiteX0" fmla="*/ 37419 w 361435"/>
                    <a:gd name="connsiteY0" fmla="*/ 63726 h 1142320"/>
                    <a:gd name="connsiteX1" fmla="*/ 186016 w 361435"/>
                    <a:gd name="connsiteY1" fmla="*/ 26283 h 1142320"/>
                    <a:gd name="connsiteX2" fmla="*/ 361435 w 361435"/>
                    <a:gd name="connsiteY2" fmla="*/ 50615 h 1142320"/>
                    <a:gd name="connsiteX3" fmla="*/ 345670 w 361435"/>
                    <a:gd name="connsiteY3" fmla="*/ 997 h 1142320"/>
                    <a:gd name="connsiteX4" fmla="*/ 321991 w 361435"/>
                    <a:gd name="connsiteY4" fmla="*/ 1142320 h 1142320"/>
                    <a:gd name="connsiteX5" fmla="*/ 78700 w 361435"/>
                    <a:gd name="connsiteY5" fmla="*/ 1142320 h 1142320"/>
                    <a:gd name="connsiteX6" fmla="*/ 0 w 361435"/>
                    <a:gd name="connsiteY6" fmla="*/ 574002 h 1142320"/>
                    <a:gd name="connsiteX7" fmla="*/ 37419 w 361435"/>
                    <a:gd name="connsiteY7" fmla="*/ 63726 h 1142320"/>
                    <a:gd name="connsiteX0" fmla="*/ 37419 w 345794"/>
                    <a:gd name="connsiteY0" fmla="*/ 63182 h 1141776"/>
                    <a:gd name="connsiteX1" fmla="*/ 186016 w 345794"/>
                    <a:gd name="connsiteY1" fmla="*/ 25739 h 1141776"/>
                    <a:gd name="connsiteX2" fmla="*/ 341870 w 345794"/>
                    <a:gd name="connsiteY2" fmla="*/ 141818 h 1141776"/>
                    <a:gd name="connsiteX3" fmla="*/ 345670 w 345794"/>
                    <a:gd name="connsiteY3" fmla="*/ 453 h 1141776"/>
                    <a:gd name="connsiteX4" fmla="*/ 321991 w 345794"/>
                    <a:gd name="connsiteY4" fmla="*/ 1141776 h 1141776"/>
                    <a:gd name="connsiteX5" fmla="*/ 78700 w 345794"/>
                    <a:gd name="connsiteY5" fmla="*/ 1141776 h 1141776"/>
                    <a:gd name="connsiteX6" fmla="*/ 0 w 345794"/>
                    <a:gd name="connsiteY6" fmla="*/ 573458 h 1141776"/>
                    <a:gd name="connsiteX7" fmla="*/ 37419 w 345794"/>
                    <a:gd name="connsiteY7" fmla="*/ 63182 h 1141776"/>
                    <a:gd name="connsiteX0" fmla="*/ 37419 w 345825"/>
                    <a:gd name="connsiteY0" fmla="*/ 85233 h 1163827"/>
                    <a:gd name="connsiteX1" fmla="*/ 186016 w 345825"/>
                    <a:gd name="connsiteY1" fmla="*/ 47790 h 1163827"/>
                    <a:gd name="connsiteX2" fmla="*/ 343192 w 345825"/>
                    <a:gd name="connsiteY2" fmla="*/ 0 h 1163827"/>
                    <a:gd name="connsiteX3" fmla="*/ 345670 w 345825"/>
                    <a:gd name="connsiteY3" fmla="*/ 22504 h 1163827"/>
                    <a:gd name="connsiteX4" fmla="*/ 321991 w 345825"/>
                    <a:gd name="connsiteY4" fmla="*/ 1163827 h 1163827"/>
                    <a:gd name="connsiteX5" fmla="*/ 78700 w 345825"/>
                    <a:gd name="connsiteY5" fmla="*/ 1163827 h 1163827"/>
                    <a:gd name="connsiteX6" fmla="*/ 0 w 345825"/>
                    <a:gd name="connsiteY6" fmla="*/ 595509 h 1163827"/>
                    <a:gd name="connsiteX7" fmla="*/ 37419 w 345825"/>
                    <a:gd name="connsiteY7" fmla="*/ 85233 h 1163827"/>
                    <a:gd name="connsiteX0" fmla="*/ 37419 w 345825"/>
                    <a:gd name="connsiteY0" fmla="*/ 85233 h 1163827"/>
                    <a:gd name="connsiteX1" fmla="*/ 186016 w 345825"/>
                    <a:gd name="connsiteY1" fmla="*/ 47790 h 1163827"/>
                    <a:gd name="connsiteX2" fmla="*/ 343192 w 345825"/>
                    <a:gd name="connsiteY2" fmla="*/ 0 h 1163827"/>
                    <a:gd name="connsiteX3" fmla="*/ 345670 w 345825"/>
                    <a:gd name="connsiteY3" fmla="*/ 22504 h 1163827"/>
                    <a:gd name="connsiteX4" fmla="*/ 321991 w 345825"/>
                    <a:gd name="connsiteY4" fmla="*/ 1163827 h 1163827"/>
                    <a:gd name="connsiteX5" fmla="*/ 78700 w 345825"/>
                    <a:gd name="connsiteY5" fmla="*/ 1163827 h 1163827"/>
                    <a:gd name="connsiteX6" fmla="*/ 0 w 345825"/>
                    <a:gd name="connsiteY6" fmla="*/ 595509 h 1163827"/>
                    <a:gd name="connsiteX7" fmla="*/ 37419 w 345825"/>
                    <a:gd name="connsiteY7" fmla="*/ 85233 h 1163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5825" h="1163827">
                      <a:moveTo>
                        <a:pt x="37419" y="85233"/>
                      </a:moveTo>
                      <a:cubicBezTo>
                        <a:pt x="93493" y="85354"/>
                        <a:pt x="129942" y="47669"/>
                        <a:pt x="186016" y="47790"/>
                      </a:cubicBezTo>
                      <a:lnTo>
                        <a:pt x="343192" y="0"/>
                      </a:lnTo>
                      <a:cubicBezTo>
                        <a:pt x="342151" y="10070"/>
                        <a:pt x="346711" y="12434"/>
                        <a:pt x="345670" y="22504"/>
                      </a:cubicBezTo>
                      <a:lnTo>
                        <a:pt x="321991" y="1163827"/>
                      </a:lnTo>
                      <a:lnTo>
                        <a:pt x="78700" y="1163827"/>
                      </a:lnTo>
                      <a:cubicBezTo>
                        <a:pt x="13938" y="946395"/>
                        <a:pt x="26233" y="784948"/>
                        <a:pt x="0" y="595509"/>
                      </a:cubicBezTo>
                      <a:cubicBezTo>
                        <a:pt x="12473" y="425417"/>
                        <a:pt x="1828" y="238529"/>
                        <a:pt x="37419" y="8523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正方形/長方形 3"/>
                <p:cNvSpPr/>
                <p:nvPr/>
              </p:nvSpPr>
              <p:spPr>
                <a:xfrm rot="2160000" flipH="1">
                  <a:off x="7339947" y="1593927"/>
                  <a:ext cx="476062" cy="1092490"/>
                </a:xfrm>
                <a:custGeom>
                  <a:avLst/>
                  <a:gdLst>
                    <a:gd name="connsiteX0" fmla="*/ 0 w 243291"/>
                    <a:gd name="connsiteY0" fmla="*/ 0 h 1012719"/>
                    <a:gd name="connsiteX1" fmla="*/ 243291 w 243291"/>
                    <a:gd name="connsiteY1" fmla="*/ 0 h 1012719"/>
                    <a:gd name="connsiteX2" fmla="*/ 243291 w 243291"/>
                    <a:gd name="connsiteY2" fmla="*/ 1012719 h 1012719"/>
                    <a:gd name="connsiteX3" fmla="*/ 0 w 243291"/>
                    <a:gd name="connsiteY3" fmla="*/ 1012719 h 1012719"/>
                    <a:gd name="connsiteX4" fmla="*/ 0 w 243291"/>
                    <a:gd name="connsiteY4" fmla="*/ 0 h 1012719"/>
                    <a:gd name="connsiteX0" fmla="*/ 0 w 273102"/>
                    <a:gd name="connsiteY0" fmla="*/ 139806 h 1152525"/>
                    <a:gd name="connsiteX1" fmla="*/ 273102 w 273102"/>
                    <a:gd name="connsiteY1" fmla="*/ 0 h 1152525"/>
                    <a:gd name="connsiteX2" fmla="*/ 243291 w 273102"/>
                    <a:gd name="connsiteY2" fmla="*/ 1152525 h 1152525"/>
                    <a:gd name="connsiteX3" fmla="*/ 0 w 273102"/>
                    <a:gd name="connsiteY3" fmla="*/ 1152525 h 1152525"/>
                    <a:gd name="connsiteX4" fmla="*/ 0 w 273102"/>
                    <a:gd name="connsiteY4" fmla="*/ 139806 h 1152525"/>
                    <a:gd name="connsiteX0" fmla="*/ 0 w 282735"/>
                    <a:gd name="connsiteY0" fmla="*/ 78986 h 1091705"/>
                    <a:gd name="connsiteX1" fmla="*/ 282735 w 282735"/>
                    <a:gd name="connsiteY1" fmla="*/ 0 h 1091705"/>
                    <a:gd name="connsiteX2" fmla="*/ 243291 w 282735"/>
                    <a:gd name="connsiteY2" fmla="*/ 1091705 h 1091705"/>
                    <a:gd name="connsiteX3" fmla="*/ 0 w 282735"/>
                    <a:gd name="connsiteY3" fmla="*/ 1091705 h 1091705"/>
                    <a:gd name="connsiteX4" fmla="*/ 0 w 282735"/>
                    <a:gd name="connsiteY4" fmla="*/ 78986 h 1091705"/>
                    <a:gd name="connsiteX0" fmla="*/ 0 w 300899"/>
                    <a:gd name="connsiteY0" fmla="*/ 29907 h 1091705"/>
                    <a:gd name="connsiteX1" fmla="*/ 300899 w 300899"/>
                    <a:gd name="connsiteY1" fmla="*/ 0 h 1091705"/>
                    <a:gd name="connsiteX2" fmla="*/ 261455 w 300899"/>
                    <a:gd name="connsiteY2" fmla="*/ 1091705 h 1091705"/>
                    <a:gd name="connsiteX3" fmla="*/ 18164 w 300899"/>
                    <a:gd name="connsiteY3" fmla="*/ 1091705 h 1091705"/>
                    <a:gd name="connsiteX4" fmla="*/ 0 w 300899"/>
                    <a:gd name="connsiteY4" fmla="*/ 29907 h 1091705"/>
                    <a:gd name="connsiteX0" fmla="*/ 0 w 300899"/>
                    <a:gd name="connsiteY0" fmla="*/ 29907 h 1091705"/>
                    <a:gd name="connsiteX1" fmla="*/ 300899 w 300899"/>
                    <a:gd name="connsiteY1" fmla="*/ 0 h 1091705"/>
                    <a:gd name="connsiteX2" fmla="*/ 261455 w 300899"/>
                    <a:gd name="connsiteY2" fmla="*/ 1091705 h 1091705"/>
                    <a:gd name="connsiteX3" fmla="*/ 18164 w 300899"/>
                    <a:gd name="connsiteY3" fmla="*/ 1091705 h 1091705"/>
                    <a:gd name="connsiteX4" fmla="*/ 4602 w 300899"/>
                    <a:gd name="connsiteY4" fmla="*/ 547165 h 1091705"/>
                    <a:gd name="connsiteX5" fmla="*/ 0 w 300899"/>
                    <a:gd name="connsiteY5" fmla="*/ 29907 h 1091705"/>
                    <a:gd name="connsiteX0" fmla="*/ 60536 w 361435"/>
                    <a:gd name="connsiteY0" fmla="*/ 29907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60536 w 361435"/>
                    <a:gd name="connsiteY5" fmla="*/ 29907 h 1091705"/>
                    <a:gd name="connsiteX0" fmla="*/ 37419 w 361435"/>
                    <a:gd name="connsiteY0" fmla="*/ 13111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37419 w 361435"/>
                    <a:gd name="connsiteY5" fmla="*/ 13111 h 1091705"/>
                    <a:gd name="connsiteX0" fmla="*/ 37419 w 361435"/>
                    <a:gd name="connsiteY0" fmla="*/ 13111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37419 w 361435"/>
                    <a:gd name="connsiteY5" fmla="*/ 13111 h 1091705"/>
                    <a:gd name="connsiteX0" fmla="*/ 37419 w 361435"/>
                    <a:gd name="connsiteY0" fmla="*/ 63726 h 1142320"/>
                    <a:gd name="connsiteX1" fmla="*/ 361435 w 361435"/>
                    <a:gd name="connsiteY1" fmla="*/ 50615 h 1142320"/>
                    <a:gd name="connsiteX2" fmla="*/ 345670 w 361435"/>
                    <a:gd name="connsiteY2" fmla="*/ 997 h 1142320"/>
                    <a:gd name="connsiteX3" fmla="*/ 321991 w 361435"/>
                    <a:gd name="connsiteY3" fmla="*/ 1142320 h 1142320"/>
                    <a:gd name="connsiteX4" fmla="*/ 78700 w 361435"/>
                    <a:gd name="connsiteY4" fmla="*/ 1142320 h 1142320"/>
                    <a:gd name="connsiteX5" fmla="*/ 0 w 361435"/>
                    <a:gd name="connsiteY5" fmla="*/ 574002 h 1142320"/>
                    <a:gd name="connsiteX6" fmla="*/ 37419 w 361435"/>
                    <a:gd name="connsiteY6" fmla="*/ 63726 h 1142320"/>
                    <a:gd name="connsiteX0" fmla="*/ 37419 w 361435"/>
                    <a:gd name="connsiteY0" fmla="*/ 63726 h 1142320"/>
                    <a:gd name="connsiteX1" fmla="*/ 186016 w 361435"/>
                    <a:gd name="connsiteY1" fmla="*/ 26283 h 1142320"/>
                    <a:gd name="connsiteX2" fmla="*/ 361435 w 361435"/>
                    <a:gd name="connsiteY2" fmla="*/ 50615 h 1142320"/>
                    <a:gd name="connsiteX3" fmla="*/ 345670 w 361435"/>
                    <a:gd name="connsiteY3" fmla="*/ 997 h 1142320"/>
                    <a:gd name="connsiteX4" fmla="*/ 321991 w 361435"/>
                    <a:gd name="connsiteY4" fmla="*/ 1142320 h 1142320"/>
                    <a:gd name="connsiteX5" fmla="*/ 78700 w 361435"/>
                    <a:gd name="connsiteY5" fmla="*/ 1142320 h 1142320"/>
                    <a:gd name="connsiteX6" fmla="*/ 0 w 361435"/>
                    <a:gd name="connsiteY6" fmla="*/ 574002 h 1142320"/>
                    <a:gd name="connsiteX7" fmla="*/ 37419 w 361435"/>
                    <a:gd name="connsiteY7" fmla="*/ 63726 h 1142320"/>
                    <a:gd name="connsiteX0" fmla="*/ 37419 w 345794"/>
                    <a:gd name="connsiteY0" fmla="*/ 63182 h 1141776"/>
                    <a:gd name="connsiteX1" fmla="*/ 186016 w 345794"/>
                    <a:gd name="connsiteY1" fmla="*/ 25739 h 1141776"/>
                    <a:gd name="connsiteX2" fmla="*/ 341870 w 345794"/>
                    <a:gd name="connsiteY2" fmla="*/ 141818 h 1141776"/>
                    <a:gd name="connsiteX3" fmla="*/ 345670 w 345794"/>
                    <a:gd name="connsiteY3" fmla="*/ 453 h 1141776"/>
                    <a:gd name="connsiteX4" fmla="*/ 321991 w 345794"/>
                    <a:gd name="connsiteY4" fmla="*/ 1141776 h 1141776"/>
                    <a:gd name="connsiteX5" fmla="*/ 78700 w 345794"/>
                    <a:gd name="connsiteY5" fmla="*/ 1141776 h 1141776"/>
                    <a:gd name="connsiteX6" fmla="*/ 0 w 345794"/>
                    <a:gd name="connsiteY6" fmla="*/ 573458 h 1141776"/>
                    <a:gd name="connsiteX7" fmla="*/ 37419 w 345794"/>
                    <a:gd name="connsiteY7" fmla="*/ 63182 h 1141776"/>
                    <a:gd name="connsiteX0" fmla="*/ 37419 w 345825"/>
                    <a:gd name="connsiteY0" fmla="*/ 85233 h 1163827"/>
                    <a:gd name="connsiteX1" fmla="*/ 186016 w 345825"/>
                    <a:gd name="connsiteY1" fmla="*/ 47790 h 1163827"/>
                    <a:gd name="connsiteX2" fmla="*/ 343192 w 345825"/>
                    <a:gd name="connsiteY2" fmla="*/ 0 h 1163827"/>
                    <a:gd name="connsiteX3" fmla="*/ 345670 w 345825"/>
                    <a:gd name="connsiteY3" fmla="*/ 22504 h 1163827"/>
                    <a:gd name="connsiteX4" fmla="*/ 321991 w 345825"/>
                    <a:gd name="connsiteY4" fmla="*/ 1163827 h 1163827"/>
                    <a:gd name="connsiteX5" fmla="*/ 78700 w 345825"/>
                    <a:gd name="connsiteY5" fmla="*/ 1163827 h 1163827"/>
                    <a:gd name="connsiteX6" fmla="*/ 0 w 345825"/>
                    <a:gd name="connsiteY6" fmla="*/ 595509 h 1163827"/>
                    <a:gd name="connsiteX7" fmla="*/ 37419 w 345825"/>
                    <a:gd name="connsiteY7" fmla="*/ 85233 h 1163827"/>
                    <a:gd name="connsiteX0" fmla="*/ 37419 w 345825"/>
                    <a:gd name="connsiteY0" fmla="*/ 85233 h 1163827"/>
                    <a:gd name="connsiteX1" fmla="*/ 186016 w 345825"/>
                    <a:gd name="connsiteY1" fmla="*/ 47790 h 1163827"/>
                    <a:gd name="connsiteX2" fmla="*/ 343192 w 345825"/>
                    <a:gd name="connsiteY2" fmla="*/ 0 h 1163827"/>
                    <a:gd name="connsiteX3" fmla="*/ 345670 w 345825"/>
                    <a:gd name="connsiteY3" fmla="*/ 22504 h 1163827"/>
                    <a:gd name="connsiteX4" fmla="*/ 321991 w 345825"/>
                    <a:gd name="connsiteY4" fmla="*/ 1163827 h 1163827"/>
                    <a:gd name="connsiteX5" fmla="*/ 78700 w 345825"/>
                    <a:gd name="connsiteY5" fmla="*/ 1163827 h 1163827"/>
                    <a:gd name="connsiteX6" fmla="*/ 0 w 345825"/>
                    <a:gd name="connsiteY6" fmla="*/ 595509 h 1163827"/>
                    <a:gd name="connsiteX7" fmla="*/ 37419 w 345825"/>
                    <a:gd name="connsiteY7" fmla="*/ 85233 h 1163827"/>
                    <a:gd name="connsiteX0" fmla="*/ 164086 w 472492"/>
                    <a:gd name="connsiteY0" fmla="*/ 85233 h 1163827"/>
                    <a:gd name="connsiteX1" fmla="*/ 312683 w 472492"/>
                    <a:gd name="connsiteY1" fmla="*/ 47790 h 1163827"/>
                    <a:gd name="connsiteX2" fmla="*/ 469859 w 472492"/>
                    <a:gd name="connsiteY2" fmla="*/ 0 h 1163827"/>
                    <a:gd name="connsiteX3" fmla="*/ 472337 w 472492"/>
                    <a:gd name="connsiteY3" fmla="*/ 22504 h 1163827"/>
                    <a:gd name="connsiteX4" fmla="*/ 448658 w 472492"/>
                    <a:gd name="connsiteY4" fmla="*/ 1163827 h 1163827"/>
                    <a:gd name="connsiteX5" fmla="*/ 12719 w 472492"/>
                    <a:gd name="connsiteY5" fmla="*/ 1023860 h 1163827"/>
                    <a:gd name="connsiteX6" fmla="*/ 126667 w 472492"/>
                    <a:gd name="connsiteY6" fmla="*/ 595509 h 1163827"/>
                    <a:gd name="connsiteX7" fmla="*/ 164086 w 472492"/>
                    <a:gd name="connsiteY7" fmla="*/ 85233 h 1163827"/>
                    <a:gd name="connsiteX0" fmla="*/ 170289 w 478695"/>
                    <a:gd name="connsiteY0" fmla="*/ 85233 h 1163827"/>
                    <a:gd name="connsiteX1" fmla="*/ 318886 w 478695"/>
                    <a:gd name="connsiteY1" fmla="*/ 47790 h 1163827"/>
                    <a:gd name="connsiteX2" fmla="*/ 476062 w 478695"/>
                    <a:gd name="connsiteY2" fmla="*/ 0 h 1163827"/>
                    <a:gd name="connsiteX3" fmla="*/ 478540 w 478695"/>
                    <a:gd name="connsiteY3" fmla="*/ 22504 h 1163827"/>
                    <a:gd name="connsiteX4" fmla="*/ 454861 w 478695"/>
                    <a:gd name="connsiteY4" fmla="*/ 1163827 h 1163827"/>
                    <a:gd name="connsiteX5" fmla="*/ 18922 w 478695"/>
                    <a:gd name="connsiteY5" fmla="*/ 1023860 h 1163827"/>
                    <a:gd name="connsiteX6" fmla="*/ 52319 w 478695"/>
                    <a:gd name="connsiteY6" fmla="*/ 560533 h 1163827"/>
                    <a:gd name="connsiteX7" fmla="*/ 170289 w 478695"/>
                    <a:gd name="connsiteY7" fmla="*/ 85233 h 1163827"/>
                    <a:gd name="connsiteX0" fmla="*/ 170289 w 478695"/>
                    <a:gd name="connsiteY0" fmla="*/ 85233 h 1163827"/>
                    <a:gd name="connsiteX1" fmla="*/ 318886 w 478695"/>
                    <a:gd name="connsiteY1" fmla="*/ 47790 h 1163827"/>
                    <a:gd name="connsiteX2" fmla="*/ 476062 w 478695"/>
                    <a:gd name="connsiteY2" fmla="*/ 0 h 1163827"/>
                    <a:gd name="connsiteX3" fmla="*/ 478540 w 478695"/>
                    <a:gd name="connsiteY3" fmla="*/ 22504 h 1163827"/>
                    <a:gd name="connsiteX4" fmla="*/ 454861 w 478695"/>
                    <a:gd name="connsiteY4" fmla="*/ 1163827 h 1163827"/>
                    <a:gd name="connsiteX5" fmla="*/ 18922 w 478695"/>
                    <a:gd name="connsiteY5" fmla="*/ 1023860 h 1163827"/>
                    <a:gd name="connsiteX6" fmla="*/ 52319 w 478695"/>
                    <a:gd name="connsiteY6" fmla="*/ 560533 h 1163827"/>
                    <a:gd name="connsiteX7" fmla="*/ 170289 w 478695"/>
                    <a:gd name="connsiteY7" fmla="*/ 85233 h 1163827"/>
                    <a:gd name="connsiteX0" fmla="*/ 170289 w 478695"/>
                    <a:gd name="connsiteY0" fmla="*/ 85233 h 1092490"/>
                    <a:gd name="connsiteX1" fmla="*/ 318886 w 478695"/>
                    <a:gd name="connsiteY1" fmla="*/ 47790 h 1092490"/>
                    <a:gd name="connsiteX2" fmla="*/ 476062 w 478695"/>
                    <a:gd name="connsiteY2" fmla="*/ 0 h 1092490"/>
                    <a:gd name="connsiteX3" fmla="*/ 478540 w 478695"/>
                    <a:gd name="connsiteY3" fmla="*/ 22504 h 1092490"/>
                    <a:gd name="connsiteX4" fmla="*/ 259445 w 478695"/>
                    <a:gd name="connsiteY4" fmla="*/ 1092490 h 1092490"/>
                    <a:gd name="connsiteX5" fmla="*/ 18922 w 478695"/>
                    <a:gd name="connsiteY5" fmla="*/ 1023860 h 1092490"/>
                    <a:gd name="connsiteX6" fmla="*/ 52319 w 478695"/>
                    <a:gd name="connsiteY6" fmla="*/ 560533 h 1092490"/>
                    <a:gd name="connsiteX7" fmla="*/ 170289 w 478695"/>
                    <a:gd name="connsiteY7" fmla="*/ 85233 h 1092490"/>
                    <a:gd name="connsiteX0" fmla="*/ 152770 w 478695"/>
                    <a:gd name="connsiteY0" fmla="*/ 60731 h 1092490"/>
                    <a:gd name="connsiteX1" fmla="*/ 318886 w 478695"/>
                    <a:gd name="connsiteY1" fmla="*/ 47790 h 1092490"/>
                    <a:gd name="connsiteX2" fmla="*/ 476062 w 478695"/>
                    <a:gd name="connsiteY2" fmla="*/ 0 h 1092490"/>
                    <a:gd name="connsiteX3" fmla="*/ 478540 w 478695"/>
                    <a:gd name="connsiteY3" fmla="*/ 22504 h 1092490"/>
                    <a:gd name="connsiteX4" fmla="*/ 259445 w 478695"/>
                    <a:gd name="connsiteY4" fmla="*/ 1092490 h 1092490"/>
                    <a:gd name="connsiteX5" fmla="*/ 18922 w 478695"/>
                    <a:gd name="connsiteY5" fmla="*/ 1023860 h 1092490"/>
                    <a:gd name="connsiteX6" fmla="*/ 52319 w 478695"/>
                    <a:gd name="connsiteY6" fmla="*/ 560533 h 1092490"/>
                    <a:gd name="connsiteX7" fmla="*/ 152770 w 478695"/>
                    <a:gd name="connsiteY7" fmla="*/ 60731 h 1092490"/>
                    <a:gd name="connsiteX0" fmla="*/ 152770 w 478695"/>
                    <a:gd name="connsiteY0" fmla="*/ 60731 h 1092490"/>
                    <a:gd name="connsiteX1" fmla="*/ 293661 w 478695"/>
                    <a:gd name="connsiteY1" fmla="*/ 17690 h 1092490"/>
                    <a:gd name="connsiteX2" fmla="*/ 476062 w 478695"/>
                    <a:gd name="connsiteY2" fmla="*/ 0 h 1092490"/>
                    <a:gd name="connsiteX3" fmla="*/ 478540 w 478695"/>
                    <a:gd name="connsiteY3" fmla="*/ 22504 h 1092490"/>
                    <a:gd name="connsiteX4" fmla="*/ 259445 w 478695"/>
                    <a:gd name="connsiteY4" fmla="*/ 1092490 h 1092490"/>
                    <a:gd name="connsiteX5" fmla="*/ 18922 w 478695"/>
                    <a:gd name="connsiteY5" fmla="*/ 1023860 h 1092490"/>
                    <a:gd name="connsiteX6" fmla="*/ 52319 w 478695"/>
                    <a:gd name="connsiteY6" fmla="*/ 560533 h 1092490"/>
                    <a:gd name="connsiteX7" fmla="*/ 152770 w 478695"/>
                    <a:gd name="connsiteY7" fmla="*/ 60731 h 1092490"/>
                    <a:gd name="connsiteX0" fmla="*/ 152770 w 476062"/>
                    <a:gd name="connsiteY0" fmla="*/ 60731 h 1092490"/>
                    <a:gd name="connsiteX1" fmla="*/ 293661 w 476062"/>
                    <a:gd name="connsiteY1" fmla="*/ 17690 h 1092490"/>
                    <a:gd name="connsiteX2" fmla="*/ 476062 w 476062"/>
                    <a:gd name="connsiteY2" fmla="*/ 0 h 1092490"/>
                    <a:gd name="connsiteX3" fmla="*/ 444225 w 476062"/>
                    <a:gd name="connsiteY3" fmla="*/ 21119 h 1092490"/>
                    <a:gd name="connsiteX4" fmla="*/ 259445 w 476062"/>
                    <a:gd name="connsiteY4" fmla="*/ 1092490 h 1092490"/>
                    <a:gd name="connsiteX5" fmla="*/ 18922 w 476062"/>
                    <a:gd name="connsiteY5" fmla="*/ 1023860 h 1092490"/>
                    <a:gd name="connsiteX6" fmla="*/ 52319 w 476062"/>
                    <a:gd name="connsiteY6" fmla="*/ 560533 h 1092490"/>
                    <a:gd name="connsiteX7" fmla="*/ 152770 w 476062"/>
                    <a:gd name="connsiteY7" fmla="*/ 60731 h 1092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062" h="1092490">
                      <a:moveTo>
                        <a:pt x="152770" y="60731"/>
                      </a:moveTo>
                      <a:cubicBezTo>
                        <a:pt x="208844" y="60852"/>
                        <a:pt x="237587" y="17569"/>
                        <a:pt x="293661" y="17690"/>
                      </a:cubicBezTo>
                      <a:lnTo>
                        <a:pt x="476062" y="0"/>
                      </a:lnTo>
                      <a:cubicBezTo>
                        <a:pt x="475021" y="10070"/>
                        <a:pt x="445266" y="11049"/>
                        <a:pt x="444225" y="21119"/>
                      </a:cubicBezTo>
                      <a:lnTo>
                        <a:pt x="259445" y="1092490"/>
                      </a:lnTo>
                      <a:lnTo>
                        <a:pt x="18922" y="1023860"/>
                      </a:lnTo>
                      <a:cubicBezTo>
                        <a:pt x="-45840" y="806428"/>
                        <a:pt x="78552" y="749972"/>
                        <a:pt x="52319" y="560533"/>
                      </a:cubicBezTo>
                      <a:cubicBezTo>
                        <a:pt x="93508" y="399531"/>
                        <a:pt x="117179" y="214027"/>
                        <a:pt x="152770" y="6073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" name="正方形/長方形 6"/>
              <p:cNvSpPr/>
              <p:nvPr/>
            </p:nvSpPr>
            <p:spPr>
              <a:xfrm>
                <a:off x="3108715" y="908720"/>
                <a:ext cx="4029166" cy="781844"/>
              </a:xfrm>
              <a:custGeom>
                <a:avLst/>
                <a:gdLst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0 w 4392488"/>
                  <a:gd name="connsiteY3" fmla="*/ 360040 h 360040"/>
                  <a:gd name="connsiteX4" fmla="*/ 0 w 4392488"/>
                  <a:gd name="connsiteY4" fmla="*/ 0 h 360040"/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1501664 w 4392488"/>
                  <a:gd name="connsiteY3" fmla="*/ 349721 h 360040"/>
                  <a:gd name="connsiteX4" fmla="*/ 0 w 4392488"/>
                  <a:gd name="connsiteY4" fmla="*/ 360040 h 360040"/>
                  <a:gd name="connsiteX5" fmla="*/ 0 w 4392488"/>
                  <a:gd name="connsiteY5" fmla="*/ 0 h 360040"/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2873264 w 4392488"/>
                  <a:gd name="connsiteY3" fmla="*/ 359246 h 360040"/>
                  <a:gd name="connsiteX4" fmla="*/ 1501664 w 4392488"/>
                  <a:gd name="connsiteY4" fmla="*/ 349721 h 360040"/>
                  <a:gd name="connsiteX5" fmla="*/ 0 w 4392488"/>
                  <a:gd name="connsiteY5" fmla="*/ 360040 h 360040"/>
                  <a:gd name="connsiteX6" fmla="*/ 0 w 4392488"/>
                  <a:gd name="connsiteY6" fmla="*/ 0 h 360040"/>
                  <a:gd name="connsiteX0" fmla="*/ 0 w 4392488"/>
                  <a:gd name="connsiteY0" fmla="*/ 12229 h 372269"/>
                  <a:gd name="connsiteX1" fmla="*/ 1177814 w 4392488"/>
                  <a:gd name="connsiteY1" fmla="*/ 0 h 372269"/>
                  <a:gd name="connsiteX2" fmla="*/ 4392488 w 4392488"/>
                  <a:gd name="connsiteY2" fmla="*/ 12229 h 372269"/>
                  <a:gd name="connsiteX3" fmla="*/ 4392488 w 4392488"/>
                  <a:gd name="connsiteY3" fmla="*/ 372269 h 372269"/>
                  <a:gd name="connsiteX4" fmla="*/ 2873264 w 4392488"/>
                  <a:gd name="connsiteY4" fmla="*/ 371475 h 372269"/>
                  <a:gd name="connsiteX5" fmla="*/ 1501664 w 4392488"/>
                  <a:gd name="connsiteY5" fmla="*/ 361950 h 372269"/>
                  <a:gd name="connsiteX6" fmla="*/ 0 w 4392488"/>
                  <a:gd name="connsiteY6" fmla="*/ 372269 h 372269"/>
                  <a:gd name="connsiteX7" fmla="*/ 0 w 4392488"/>
                  <a:gd name="connsiteY7" fmla="*/ 12229 h 372269"/>
                  <a:gd name="connsiteX0" fmla="*/ 0 w 4392488"/>
                  <a:gd name="connsiteY0" fmla="*/ 12229 h 372269"/>
                  <a:gd name="connsiteX1" fmla="*/ 1177814 w 4392488"/>
                  <a:gd name="connsiteY1" fmla="*/ 0 h 372269"/>
                  <a:gd name="connsiteX2" fmla="*/ 3111389 w 4392488"/>
                  <a:gd name="connsiteY2" fmla="*/ 9526 h 372269"/>
                  <a:gd name="connsiteX3" fmla="*/ 4392488 w 4392488"/>
                  <a:gd name="connsiteY3" fmla="*/ 12229 h 372269"/>
                  <a:gd name="connsiteX4" fmla="*/ 4392488 w 4392488"/>
                  <a:gd name="connsiteY4" fmla="*/ 372269 h 372269"/>
                  <a:gd name="connsiteX5" fmla="*/ 2873264 w 4392488"/>
                  <a:gd name="connsiteY5" fmla="*/ 371475 h 372269"/>
                  <a:gd name="connsiteX6" fmla="*/ 1501664 w 4392488"/>
                  <a:gd name="connsiteY6" fmla="*/ 361950 h 372269"/>
                  <a:gd name="connsiteX7" fmla="*/ 0 w 4392488"/>
                  <a:gd name="connsiteY7" fmla="*/ 372269 h 372269"/>
                  <a:gd name="connsiteX8" fmla="*/ 0 w 4392488"/>
                  <a:gd name="connsiteY8" fmla="*/ 12229 h 372269"/>
                  <a:gd name="connsiteX0" fmla="*/ 0 w 4392488"/>
                  <a:gd name="connsiteY0" fmla="*/ 12229 h 943769"/>
                  <a:gd name="connsiteX1" fmla="*/ 1177814 w 4392488"/>
                  <a:gd name="connsiteY1" fmla="*/ 0 h 943769"/>
                  <a:gd name="connsiteX2" fmla="*/ 3111389 w 4392488"/>
                  <a:gd name="connsiteY2" fmla="*/ 9526 h 943769"/>
                  <a:gd name="connsiteX3" fmla="*/ 4392488 w 4392488"/>
                  <a:gd name="connsiteY3" fmla="*/ 12229 h 943769"/>
                  <a:gd name="connsiteX4" fmla="*/ 4392488 w 4392488"/>
                  <a:gd name="connsiteY4" fmla="*/ 372269 h 943769"/>
                  <a:gd name="connsiteX5" fmla="*/ 2873264 w 4392488"/>
                  <a:gd name="connsiteY5" fmla="*/ 371475 h 943769"/>
                  <a:gd name="connsiteX6" fmla="*/ 1501664 w 4392488"/>
                  <a:gd name="connsiteY6" fmla="*/ 361950 h 943769"/>
                  <a:gd name="connsiteX7" fmla="*/ 285750 w 4392488"/>
                  <a:gd name="connsiteY7" fmla="*/ 943769 h 943769"/>
                  <a:gd name="connsiteX8" fmla="*/ 0 w 4392488"/>
                  <a:gd name="connsiteY8" fmla="*/ 12229 h 943769"/>
                  <a:gd name="connsiteX0" fmla="*/ 0 w 4240088"/>
                  <a:gd name="connsiteY0" fmla="*/ 736129 h 943769"/>
                  <a:gd name="connsiteX1" fmla="*/ 1025414 w 4240088"/>
                  <a:gd name="connsiteY1" fmla="*/ 0 h 943769"/>
                  <a:gd name="connsiteX2" fmla="*/ 2958989 w 4240088"/>
                  <a:gd name="connsiteY2" fmla="*/ 9526 h 943769"/>
                  <a:gd name="connsiteX3" fmla="*/ 4240088 w 4240088"/>
                  <a:gd name="connsiteY3" fmla="*/ 12229 h 943769"/>
                  <a:gd name="connsiteX4" fmla="*/ 4240088 w 4240088"/>
                  <a:gd name="connsiteY4" fmla="*/ 372269 h 943769"/>
                  <a:gd name="connsiteX5" fmla="*/ 2720864 w 4240088"/>
                  <a:gd name="connsiteY5" fmla="*/ 371475 h 943769"/>
                  <a:gd name="connsiteX6" fmla="*/ 1349264 w 4240088"/>
                  <a:gd name="connsiteY6" fmla="*/ 361950 h 943769"/>
                  <a:gd name="connsiteX7" fmla="*/ 133350 w 4240088"/>
                  <a:gd name="connsiteY7" fmla="*/ 943769 h 943769"/>
                  <a:gd name="connsiteX8" fmla="*/ 0 w 4240088"/>
                  <a:gd name="connsiteY8" fmla="*/ 736129 h 943769"/>
                  <a:gd name="connsiteX0" fmla="*/ 0 w 4240088"/>
                  <a:gd name="connsiteY0" fmla="*/ 726603 h 934243"/>
                  <a:gd name="connsiteX1" fmla="*/ 1034939 w 4240088"/>
                  <a:gd name="connsiteY1" fmla="*/ 152399 h 934243"/>
                  <a:gd name="connsiteX2" fmla="*/ 2958989 w 4240088"/>
                  <a:gd name="connsiteY2" fmla="*/ 0 h 934243"/>
                  <a:gd name="connsiteX3" fmla="*/ 4240088 w 4240088"/>
                  <a:gd name="connsiteY3" fmla="*/ 2703 h 934243"/>
                  <a:gd name="connsiteX4" fmla="*/ 4240088 w 4240088"/>
                  <a:gd name="connsiteY4" fmla="*/ 362743 h 934243"/>
                  <a:gd name="connsiteX5" fmla="*/ 2720864 w 4240088"/>
                  <a:gd name="connsiteY5" fmla="*/ 361949 h 934243"/>
                  <a:gd name="connsiteX6" fmla="*/ 1349264 w 4240088"/>
                  <a:gd name="connsiteY6" fmla="*/ 352424 h 934243"/>
                  <a:gd name="connsiteX7" fmla="*/ 133350 w 4240088"/>
                  <a:gd name="connsiteY7" fmla="*/ 934243 h 934243"/>
                  <a:gd name="connsiteX8" fmla="*/ 0 w 4240088"/>
                  <a:gd name="connsiteY8" fmla="*/ 726603 h 934243"/>
                  <a:gd name="connsiteX0" fmla="*/ 0 w 4240088"/>
                  <a:gd name="connsiteY0" fmla="*/ 726603 h 934243"/>
                  <a:gd name="connsiteX1" fmla="*/ 1034939 w 4240088"/>
                  <a:gd name="connsiteY1" fmla="*/ 152399 h 934243"/>
                  <a:gd name="connsiteX2" fmla="*/ 2958989 w 4240088"/>
                  <a:gd name="connsiteY2" fmla="*/ 0 h 934243"/>
                  <a:gd name="connsiteX3" fmla="*/ 4240088 w 4240088"/>
                  <a:gd name="connsiteY3" fmla="*/ 2703 h 934243"/>
                  <a:gd name="connsiteX4" fmla="*/ 4240088 w 4240088"/>
                  <a:gd name="connsiteY4" fmla="*/ 362743 h 934243"/>
                  <a:gd name="connsiteX5" fmla="*/ 2720864 w 4240088"/>
                  <a:gd name="connsiteY5" fmla="*/ 361949 h 934243"/>
                  <a:gd name="connsiteX6" fmla="*/ 1206389 w 4240088"/>
                  <a:gd name="connsiteY6" fmla="*/ 342899 h 934243"/>
                  <a:gd name="connsiteX7" fmla="*/ 133350 w 4240088"/>
                  <a:gd name="connsiteY7" fmla="*/ 934243 h 934243"/>
                  <a:gd name="connsiteX8" fmla="*/ 0 w 4240088"/>
                  <a:gd name="connsiteY8" fmla="*/ 726603 h 934243"/>
                  <a:gd name="connsiteX0" fmla="*/ 0 w 4240088"/>
                  <a:gd name="connsiteY0" fmla="*/ 723900 h 931540"/>
                  <a:gd name="connsiteX1" fmla="*/ 1034939 w 4240088"/>
                  <a:gd name="connsiteY1" fmla="*/ 149696 h 931540"/>
                  <a:gd name="connsiteX2" fmla="*/ 2968514 w 4240088"/>
                  <a:gd name="connsiteY2" fmla="*/ 159222 h 931540"/>
                  <a:gd name="connsiteX3" fmla="*/ 4240088 w 4240088"/>
                  <a:gd name="connsiteY3" fmla="*/ 0 h 931540"/>
                  <a:gd name="connsiteX4" fmla="*/ 4240088 w 4240088"/>
                  <a:gd name="connsiteY4" fmla="*/ 360040 h 931540"/>
                  <a:gd name="connsiteX5" fmla="*/ 2720864 w 4240088"/>
                  <a:gd name="connsiteY5" fmla="*/ 359246 h 931540"/>
                  <a:gd name="connsiteX6" fmla="*/ 1206389 w 4240088"/>
                  <a:gd name="connsiteY6" fmla="*/ 340196 h 931540"/>
                  <a:gd name="connsiteX7" fmla="*/ 133350 w 4240088"/>
                  <a:gd name="connsiteY7" fmla="*/ 931540 h 931540"/>
                  <a:gd name="connsiteX8" fmla="*/ 0 w 4240088"/>
                  <a:gd name="connsiteY8" fmla="*/ 723900 h 931540"/>
                  <a:gd name="connsiteX0" fmla="*/ 0 w 4240088"/>
                  <a:gd name="connsiteY0" fmla="*/ 723900 h 931540"/>
                  <a:gd name="connsiteX1" fmla="*/ 1034939 w 4240088"/>
                  <a:gd name="connsiteY1" fmla="*/ 149696 h 931540"/>
                  <a:gd name="connsiteX2" fmla="*/ 2968514 w 4240088"/>
                  <a:gd name="connsiteY2" fmla="*/ 159222 h 931540"/>
                  <a:gd name="connsiteX3" fmla="*/ 4240088 w 4240088"/>
                  <a:gd name="connsiteY3" fmla="*/ 0 h 931540"/>
                  <a:gd name="connsiteX4" fmla="*/ 4078163 w 4240088"/>
                  <a:gd name="connsiteY4" fmla="*/ 817240 h 931540"/>
                  <a:gd name="connsiteX5" fmla="*/ 2720864 w 4240088"/>
                  <a:gd name="connsiteY5" fmla="*/ 359246 h 931540"/>
                  <a:gd name="connsiteX6" fmla="*/ 1206389 w 4240088"/>
                  <a:gd name="connsiteY6" fmla="*/ 340196 h 931540"/>
                  <a:gd name="connsiteX7" fmla="*/ 133350 w 4240088"/>
                  <a:gd name="connsiteY7" fmla="*/ 931540 h 931540"/>
                  <a:gd name="connsiteX8" fmla="*/ 0 w 4240088"/>
                  <a:gd name="connsiteY8" fmla="*/ 723900 h 931540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20864 w 4163888"/>
                  <a:gd name="connsiteY5" fmla="*/ 209550 h 781844"/>
                  <a:gd name="connsiteX6" fmla="*/ 1206389 w 4163888"/>
                  <a:gd name="connsiteY6" fmla="*/ 190500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87539 w 4163888"/>
                  <a:gd name="connsiteY5" fmla="*/ 200025 h 781844"/>
                  <a:gd name="connsiteX6" fmla="*/ 1206389 w 4163888"/>
                  <a:gd name="connsiteY6" fmla="*/ 190500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87539 w 4163888"/>
                  <a:gd name="connsiteY5" fmla="*/ 200025 h 781844"/>
                  <a:gd name="connsiteX6" fmla="*/ 1149239 w 4163888"/>
                  <a:gd name="connsiteY6" fmla="*/ 200025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68316 w 4163888"/>
                  <a:gd name="connsiteY4" fmla="*/ 518111 h 781844"/>
                  <a:gd name="connsiteX5" fmla="*/ 4078163 w 4163888"/>
                  <a:gd name="connsiteY5" fmla="*/ 667544 h 781844"/>
                  <a:gd name="connsiteX6" fmla="*/ 2787539 w 4163888"/>
                  <a:gd name="connsiteY6" fmla="*/ 200025 h 781844"/>
                  <a:gd name="connsiteX7" fmla="*/ 1149239 w 4163888"/>
                  <a:gd name="connsiteY7" fmla="*/ 200025 h 781844"/>
                  <a:gd name="connsiteX8" fmla="*/ 133350 w 4163888"/>
                  <a:gd name="connsiteY8" fmla="*/ 781844 h 781844"/>
                  <a:gd name="connsiteX9" fmla="*/ 0 w 4163888"/>
                  <a:gd name="connsiteY9" fmla="*/ 574204 h 781844"/>
                  <a:gd name="connsiteX0" fmla="*/ 0 w 4135313"/>
                  <a:gd name="connsiteY0" fmla="*/ 574204 h 781844"/>
                  <a:gd name="connsiteX1" fmla="*/ 1034939 w 4135313"/>
                  <a:gd name="connsiteY1" fmla="*/ 0 h 781844"/>
                  <a:gd name="connsiteX2" fmla="*/ 2968514 w 4135313"/>
                  <a:gd name="connsiteY2" fmla="*/ 9526 h 781844"/>
                  <a:gd name="connsiteX3" fmla="*/ 4135313 w 4135313"/>
                  <a:gd name="connsiteY3" fmla="*/ 488479 h 781844"/>
                  <a:gd name="connsiteX4" fmla="*/ 4068316 w 4135313"/>
                  <a:gd name="connsiteY4" fmla="*/ 518111 h 781844"/>
                  <a:gd name="connsiteX5" fmla="*/ 4078163 w 4135313"/>
                  <a:gd name="connsiteY5" fmla="*/ 667544 h 781844"/>
                  <a:gd name="connsiteX6" fmla="*/ 2787539 w 4135313"/>
                  <a:gd name="connsiteY6" fmla="*/ 200025 h 781844"/>
                  <a:gd name="connsiteX7" fmla="*/ 1149239 w 4135313"/>
                  <a:gd name="connsiteY7" fmla="*/ 200025 h 781844"/>
                  <a:gd name="connsiteX8" fmla="*/ 133350 w 4135313"/>
                  <a:gd name="connsiteY8" fmla="*/ 781844 h 781844"/>
                  <a:gd name="connsiteX9" fmla="*/ 0 w 4135313"/>
                  <a:gd name="connsiteY9" fmla="*/ 574204 h 781844"/>
                  <a:gd name="connsiteX0" fmla="*/ 0 w 4135313"/>
                  <a:gd name="connsiteY0" fmla="*/ 574204 h 781844"/>
                  <a:gd name="connsiteX1" fmla="*/ 1034939 w 4135313"/>
                  <a:gd name="connsiteY1" fmla="*/ 0 h 781844"/>
                  <a:gd name="connsiteX2" fmla="*/ 2968514 w 4135313"/>
                  <a:gd name="connsiteY2" fmla="*/ 9526 h 781844"/>
                  <a:gd name="connsiteX3" fmla="*/ 4135313 w 4135313"/>
                  <a:gd name="connsiteY3" fmla="*/ 488479 h 781844"/>
                  <a:gd name="connsiteX4" fmla="*/ 4068316 w 4135313"/>
                  <a:gd name="connsiteY4" fmla="*/ 518111 h 781844"/>
                  <a:gd name="connsiteX5" fmla="*/ 3973388 w 4135313"/>
                  <a:gd name="connsiteY5" fmla="*/ 715169 h 781844"/>
                  <a:gd name="connsiteX6" fmla="*/ 2787539 w 4135313"/>
                  <a:gd name="connsiteY6" fmla="*/ 200025 h 781844"/>
                  <a:gd name="connsiteX7" fmla="*/ 1149239 w 4135313"/>
                  <a:gd name="connsiteY7" fmla="*/ 200025 h 781844"/>
                  <a:gd name="connsiteX8" fmla="*/ 133350 w 4135313"/>
                  <a:gd name="connsiteY8" fmla="*/ 781844 h 781844"/>
                  <a:gd name="connsiteX9" fmla="*/ 0 w 4135313"/>
                  <a:gd name="connsiteY9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181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943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943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07626"/>
                  <a:gd name="connsiteY0" fmla="*/ 640879 h 781844"/>
                  <a:gd name="connsiteX1" fmla="*/ 1025414 w 4207626"/>
                  <a:gd name="connsiteY1" fmla="*/ 0 h 781844"/>
                  <a:gd name="connsiteX2" fmla="*/ 2958989 w 4207626"/>
                  <a:gd name="connsiteY2" fmla="*/ 9526 h 781844"/>
                  <a:gd name="connsiteX3" fmla="*/ 4125788 w 4207626"/>
                  <a:gd name="connsiteY3" fmla="*/ 488479 h 781844"/>
                  <a:gd name="connsiteX4" fmla="*/ 4106417 w 4207626"/>
                  <a:gd name="connsiteY4" fmla="*/ 584786 h 781844"/>
                  <a:gd name="connsiteX5" fmla="*/ 4058791 w 4207626"/>
                  <a:gd name="connsiteY5" fmla="*/ 594311 h 781844"/>
                  <a:gd name="connsiteX6" fmla="*/ 3963863 w 4207626"/>
                  <a:gd name="connsiteY6" fmla="*/ 715169 h 781844"/>
                  <a:gd name="connsiteX7" fmla="*/ 2778014 w 4207626"/>
                  <a:gd name="connsiteY7" fmla="*/ 200025 h 781844"/>
                  <a:gd name="connsiteX8" fmla="*/ 1139714 w 4207626"/>
                  <a:gd name="connsiteY8" fmla="*/ 200025 h 781844"/>
                  <a:gd name="connsiteX9" fmla="*/ 123825 w 4207626"/>
                  <a:gd name="connsiteY9" fmla="*/ 781844 h 781844"/>
                  <a:gd name="connsiteX10" fmla="*/ 0 w 4207626"/>
                  <a:gd name="connsiteY10" fmla="*/ 640879 h 781844"/>
                  <a:gd name="connsiteX0" fmla="*/ 0 w 4207626"/>
                  <a:gd name="connsiteY0" fmla="*/ 640879 h 781844"/>
                  <a:gd name="connsiteX1" fmla="*/ 1025414 w 4207626"/>
                  <a:gd name="connsiteY1" fmla="*/ 0 h 781844"/>
                  <a:gd name="connsiteX2" fmla="*/ 2958989 w 4207626"/>
                  <a:gd name="connsiteY2" fmla="*/ 9526 h 781844"/>
                  <a:gd name="connsiteX3" fmla="*/ 4125788 w 4207626"/>
                  <a:gd name="connsiteY3" fmla="*/ 488479 h 781844"/>
                  <a:gd name="connsiteX4" fmla="*/ 4106417 w 4207626"/>
                  <a:gd name="connsiteY4" fmla="*/ 584786 h 781844"/>
                  <a:gd name="connsiteX5" fmla="*/ 4058791 w 4207626"/>
                  <a:gd name="connsiteY5" fmla="*/ 594311 h 781844"/>
                  <a:gd name="connsiteX6" fmla="*/ 4001963 w 4207626"/>
                  <a:gd name="connsiteY6" fmla="*/ 677069 h 781844"/>
                  <a:gd name="connsiteX7" fmla="*/ 2778014 w 4207626"/>
                  <a:gd name="connsiteY7" fmla="*/ 200025 h 781844"/>
                  <a:gd name="connsiteX8" fmla="*/ 1139714 w 4207626"/>
                  <a:gd name="connsiteY8" fmla="*/ 200025 h 781844"/>
                  <a:gd name="connsiteX9" fmla="*/ 123825 w 4207626"/>
                  <a:gd name="connsiteY9" fmla="*/ 781844 h 781844"/>
                  <a:gd name="connsiteX10" fmla="*/ 0 w 4207626"/>
                  <a:gd name="connsiteY10" fmla="*/ 640879 h 781844"/>
                  <a:gd name="connsiteX0" fmla="*/ 0 w 4180229"/>
                  <a:gd name="connsiteY0" fmla="*/ 640879 h 781844"/>
                  <a:gd name="connsiteX1" fmla="*/ 1025414 w 4180229"/>
                  <a:gd name="connsiteY1" fmla="*/ 0 h 781844"/>
                  <a:gd name="connsiteX2" fmla="*/ 2958989 w 4180229"/>
                  <a:gd name="connsiteY2" fmla="*/ 9526 h 781844"/>
                  <a:gd name="connsiteX3" fmla="*/ 4125788 w 4180229"/>
                  <a:gd name="connsiteY3" fmla="*/ 488479 h 781844"/>
                  <a:gd name="connsiteX4" fmla="*/ 3938422 w 4180229"/>
                  <a:gd name="connsiteY4" fmla="*/ 441911 h 781844"/>
                  <a:gd name="connsiteX5" fmla="*/ 4058791 w 4180229"/>
                  <a:gd name="connsiteY5" fmla="*/ 594311 h 781844"/>
                  <a:gd name="connsiteX6" fmla="*/ 4001963 w 4180229"/>
                  <a:gd name="connsiteY6" fmla="*/ 677069 h 781844"/>
                  <a:gd name="connsiteX7" fmla="*/ 2778014 w 4180229"/>
                  <a:gd name="connsiteY7" fmla="*/ 200025 h 781844"/>
                  <a:gd name="connsiteX8" fmla="*/ 1139714 w 4180229"/>
                  <a:gd name="connsiteY8" fmla="*/ 200025 h 781844"/>
                  <a:gd name="connsiteX9" fmla="*/ 123825 w 4180229"/>
                  <a:gd name="connsiteY9" fmla="*/ 781844 h 781844"/>
                  <a:gd name="connsiteX10" fmla="*/ 0 w 4180229"/>
                  <a:gd name="connsiteY10" fmla="*/ 640879 h 7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80229" h="781844">
                    <a:moveTo>
                      <a:pt x="0" y="640879"/>
                    </a:moveTo>
                    <a:lnTo>
                      <a:pt x="1025414" y="0"/>
                    </a:lnTo>
                    <a:lnTo>
                      <a:pt x="2958989" y="9526"/>
                    </a:lnTo>
                    <a:lnTo>
                      <a:pt x="4125788" y="488479"/>
                    </a:lnTo>
                    <a:cubicBezTo>
                      <a:pt x="4315438" y="573243"/>
                      <a:pt x="3949588" y="436972"/>
                      <a:pt x="3938422" y="441911"/>
                    </a:cubicBezTo>
                    <a:cubicBezTo>
                      <a:pt x="3927256" y="446850"/>
                      <a:pt x="4080962" y="561468"/>
                      <a:pt x="4058791" y="594311"/>
                    </a:cubicBezTo>
                    <a:cubicBezTo>
                      <a:pt x="4027148" y="672697"/>
                      <a:pt x="4033606" y="636783"/>
                      <a:pt x="4001963" y="677069"/>
                    </a:cubicBezTo>
                    <a:lnTo>
                      <a:pt x="2778014" y="200025"/>
                    </a:lnTo>
                    <a:lnTo>
                      <a:pt x="1139714" y="200025"/>
                    </a:lnTo>
                    <a:lnTo>
                      <a:pt x="123825" y="781844"/>
                    </a:lnTo>
                    <a:lnTo>
                      <a:pt x="0" y="6408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3008759" y="796339"/>
                <a:ext cx="4207626" cy="781844"/>
              </a:xfrm>
              <a:custGeom>
                <a:avLst/>
                <a:gdLst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0 w 4392488"/>
                  <a:gd name="connsiteY3" fmla="*/ 360040 h 360040"/>
                  <a:gd name="connsiteX4" fmla="*/ 0 w 4392488"/>
                  <a:gd name="connsiteY4" fmla="*/ 0 h 360040"/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1501664 w 4392488"/>
                  <a:gd name="connsiteY3" fmla="*/ 349721 h 360040"/>
                  <a:gd name="connsiteX4" fmla="*/ 0 w 4392488"/>
                  <a:gd name="connsiteY4" fmla="*/ 360040 h 360040"/>
                  <a:gd name="connsiteX5" fmla="*/ 0 w 4392488"/>
                  <a:gd name="connsiteY5" fmla="*/ 0 h 360040"/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2873264 w 4392488"/>
                  <a:gd name="connsiteY3" fmla="*/ 359246 h 360040"/>
                  <a:gd name="connsiteX4" fmla="*/ 1501664 w 4392488"/>
                  <a:gd name="connsiteY4" fmla="*/ 349721 h 360040"/>
                  <a:gd name="connsiteX5" fmla="*/ 0 w 4392488"/>
                  <a:gd name="connsiteY5" fmla="*/ 360040 h 360040"/>
                  <a:gd name="connsiteX6" fmla="*/ 0 w 4392488"/>
                  <a:gd name="connsiteY6" fmla="*/ 0 h 360040"/>
                  <a:gd name="connsiteX0" fmla="*/ 0 w 4392488"/>
                  <a:gd name="connsiteY0" fmla="*/ 12229 h 372269"/>
                  <a:gd name="connsiteX1" fmla="*/ 1177814 w 4392488"/>
                  <a:gd name="connsiteY1" fmla="*/ 0 h 372269"/>
                  <a:gd name="connsiteX2" fmla="*/ 4392488 w 4392488"/>
                  <a:gd name="connsiteY2" fmla="*/ 12229 h 372269"/>
                  <a:gd name="connsiteX3" fmla="*/ 4392488 w 4392488"/>
                  <a:gd name="connsiteY3" fmla="*/ 372269 h 372269"/>
                  <a:gd name="connsiteX4" fmla="*/ 2873264 w 4392488"/>
                  <a:gd name="connsiteY4" fmla="*/ 371475 h 372269"/>
                  <a:gd name="connsiteX5" fmla="*/ 1501664 w 4392488"/>
                  <a:gd name="connsiteY5" fmla="*/ 361950 h 372269"/>
                  <a:gd name="connsiteX6" fmla="*/ 0 w 4392488"/>
                  <a:gd name="connsiteY6" fmla="*/ 372269 h 372269"/>
                  <a:gd name="connsiteX7" fmla="*/ 0 w 4392488"/>
                  <a:gd name="connsiteY7" fmla="*/ 12229 h 372269"/>
                  <a:gd name="connsiteX0" fmla="*/ 0 w 4392488"/>
                  <a:gd name="connsiteY0" fmla="*/ 12229 h 372269"/>
                  <a:gd name="connsiteX1" fmla="*/ 1177814 w 4392488"/>
                  <a:gd name="connsiteY1" fmla="*/ 0 h 372269"/>
                  <a:gd name="connsiteX2" fmla="*/ 3111389 w 4392488"/>
                  <a:gd name="connsiteY2" fmla="*/ 9526 h 372269"/>
                  <a:gd name="connsiteX3" fmla="*/ 4392488 w 4392488"/>
                  <a:gd name="connsiteY3" fmla="*/ 12229 h 372269"/>
                  <a:gd name="connsiteX4" fmla="*/ 4392488 w 4392488"/>
                  <a:gd name="connsiteY4" fmla="*/ 372269 h 372269"/>
                  <a:gd name="connsiteX5" fmla="*/ 2873264 w 4392488"/>
                  <a:gd name="connsiteY5" fmla="*/ 371475 h 372269"/>
                  <a:gd name="connsiteX6" fmla="*/ 1501664 w 4392488"/>
                  <a:gd name="connsiteY6" fmla="*/ 361950 h 372269"/>
                  <a:gd name="connsiteX7" fmla="*/ 0 w 4392488"/>
                  <a:gd name="connsiteY7" fmla="*/ 372269 h 372269"/>
                  <a:gd name="connsiteX8" fmla="*/ 0 w 4392488"/>
                  <a:gd name="connsiteY8" fmla="*/ 12229 h 372269"/>
                  <a:gd name="connsiteX0" fmla="*/ 0 w 4392488"/>
                  <a:gd name="connsiteY0" fmla="*/ 12229 h 943769"/>
                  <a:gd name="connsiteX1" fmla="*/ 1177814 w 4392488"/>
                  <a:gd name="connsiteY1" fmla="*/ 0 h 943769"/>
                  <a:gd name="connsiteX2" fmla="*/ 3111389 w 4392488"/>
                  <a:gd name="connsiteY2" fmla="*/ 9526 h 943769"/>
                  <a:gd name="connsiteX3" fmla="*/ 4392488 w 4392488"/>
                  <a:gd name="connsiteY3" fmla="*/ 12229 h 943769"/>
                  <a:gd name="connsiteX4" fmla="*/ 4392488 w 4392488"/>
                  <a:gd name="connsiteY4" fmla="*/ 372269 h 943769"/>
                  <a:gd name="connsiteX5" fmla="*/ 2873264 w 4392488"/>
                  <a:gd name="connsiteY5" fmla="*/ 371475 h 943769"/>
                  <a:gd name="connsiteX6" fmla="*/ 1501664 w 4392488"/>
                  <a:gd name="connsiteY6" fmla="*/ 361950 h 943769"/>
                  <a:gd name="connsiteX7" fmla="*/ 285750 w 4392488"/>
                  <a:gd name="connsiteY7" fmla="*/ 943769 h 943769"/>
                  <a:gd name="connsiteX8" fmla="*/ 0 w 4392488"/>
                  <a:gd name="connsiteY8" fmla="*/ 12229 h 943769"/>
                  <a:gd name="connsiteX0" fmla="*/ 0 w 4240088"/>
                  <a:gd name="connsiteY0" fmla="*/ 736129 h 943769"/>
                  <a:gd name="connsiteX1" fmla="*/ 1025414 w 4240088"/>
                  <a:gd name="connsiteY1" fmla="*/ 0 h 943769"/>
                  <a:gd name="connsiteX2" fmla="*/ 2958989 w 4240088"/>
                  <a:gd name="connsiteY2" fmla="*/ 9526 h 943769"/>
                  <a:gd name="connsiteX3" fmla="*/ 4240088 w 4240088"/>
                  <a:gd name="connsiteY3" fmla="*/ 12229 h 943769"/>
                  <a:gd name="connsiteX4" fmla="*/ 4240088 w 4240088"/>
                  <a:gd name="connsiteY4" fmla="*/ 372269 h 943769"/>
                  <a:gd name="connsiteX5" fmla="*/ 2720864 w 4240088"/>
                  <a:gd name="connsiteY5" fmla="*/ 371475 h 943769"/>
                  <a:gd name="connsiteX6" fmla="*/ 1349264 w 4240088"/>
                  <a:gd name="connsiteY6" fmla="*/ 361950 h 943769"/>
                  <a:gd name="connsiteX7" fmla="*/ 133350 w 4240088"/>
                  <a:gd name="connsiteY7" fmla="*/ 943769 h 943769"/>
                  <a:gd name="connsiteX8" fmla="*/ 0 w 4240088"/>
                  <a:gd name="connsiteY8" fmla="*/ 736129 h 943769"/>
                  <a:gd name="connsiteX0" fmla="*/ 0 w 4240088"/>
                  <a:gd name="connsiteY0" fmla="*/ 726603 h 934243"/>
                  <a:gd name="connsiteX1" fmla="*/ 1034939 w 4240088"/>
                  <a:gd name="connsiteY1" fmla="*/ 152399 h 934243"/>
                  <a:gd name="connsiteX2" fmla="*/ 2958989 w 4240088"/>
                  <a:gd name="connsiteY2" fmla="*/ 0 h 934243"/>
                  <a:gd name="connsiteX3" fmla="*/ 4240088 w 4240088"/>
                  <a:gd name="connsiteY3" fmla="*/ 2703 h 934243"/>
                  <a:gd name="connsiteX4" fmla="*/ 4240088 w 4240088"/>
                  <a:gd name="connsiteY4" fmla="*/ 362743 h 934243"/>
                  <a:gd name="connsiteX5" fmla="*/ 2720864 w 4240088"/>
                  <a:gd name="connsiteY5" fmla="*/ 361949 h 934243"/>
                  <a:gd name="connsiteX6" fmla="*/ 1349264 w 4240088"/>
                  <a:gd name="connsiteY6" fmla="*/ 352424 h 934243"/>
                  <a:gd name="connsiteX7" fmla="*/ 133350 w 4240088"/>
                  <a:gd name="connsiteY7" fmla="*/ 934243 h 934243"/>
                  <a:gd name="connsiteX8" fmla="*/ 0 w 4240088"/>
                  <a:gd name="connsiteY8" fmla="*/ 726603 h 934243"/>
                  <a:gd name="connsiteX0" fmla="*/ 0 w 4240088"/>
                  <a:gd name="connsiteY0" fmla="*/ 726603 h 934243"/>
                  <a:gd name="connsiteX1" fmla="*/ 1034939 w 4240088"/>
                  <a:gd name="connsiteY1" fmla="*/ 152399 h 934243"/>
                  <a:gd name="connsiteX2" fmla="*/ 2958989 w 4240088"/>
                  <a:gd name="connsiteY2" fmla="*/ 0 h 934243"/>
                  <a:gd name="connsiteX3" fmla="*/ 4240088 w 4240088"/>
                  <a:gd name="connsiteY3" fmla="*/ 2703 h 934243"/>
                  <a:gd name="connsiteX4" fmla="*/ 4240088 w 4240088"/>
                  <a:gd name="connsiteY4" fmla="*/ 362743 h 934243"/>
                  <a:gd name="connsiteX5" fmla="*/ 2720864 w 4240088"/>
                  <a:gd name="connsiteY5" fmla="*/ 361949 h 934243"/>
                  <a:gd name="connsiteX6" fmla="*/ 1206389 w 4240088"/>
                  <a:gd name="connsiteY6" fmla="*/ 342899 h 934243"/>
                  <a:gd name="connsiteX7" fmla="*/ 133350 w 4240088"/>
                  <a:gd name="connsiteY7" fmla="*/ 934243 h 934243"/>
                  <a:gd name="connsiteX8" fmla="*/ 0 w 4240088"/>
                  <a:gd name="connsiteY8" fmla="*/ 726603 h 934243"/>
                  <a:gd name="connsiteX0" fmla="*/ 0 w 4240088"/>
                  <a:gd name="connsiteY0" fmla="*/ 723900 h 931540"/>
                  <a:gd name="connsiteX1" fmla="*/ 1034939 w 4240088"/>
                  <a:gd name="connsiteY1" fmla="*/ 149696 h 931540"/>
                  <a:gd name="connsiteX2" fmla="*/ 2968514 w 4240088"/>
                  <a:gd name="connsiteY2" fmla="*/ 159222 h 931540"/>
                  <a:gd name="connsiteX3" fmla="*/ 4240088 w 4240088"/>
                  <a:gd name="connsiteY3" fmla="*/ 0 h 931540"/>
                  <a:gd name="connsiteX4" fmla="*/ 4240088 w 4240088"/>
                  <a:gd name="connsiteY4" fmla="*/ 360040 h 931540"/>
                  <a:gd name="connsiteX5" fmla="*/ 2720864 w 4240088"/>
                  <a:gd name="connsiteY5" fmla="*/ 359246 h 931540"/>
                  <a:gd name="connsiteX6" fmla="*/ 1206389 w 4240088"/>
                  <a:gd name="connsiteY6" fmla="*/ 340196 h 931540"/>
                  <a:gd name="connsiteX7" fmla="*/ 133350 w 4240088"/>
                  <a:gd name="connsiteY7" fmla="*/ 931540 h 931540"/>
                  <a:gd name="connsiteX8" fmla="*/ 0 w 4240088"/>
                  <a:gd name="connsiteY8" fmla="*/ 723900 h 931540"/>
                  <a:gd name="connsiteX0" fmla="*/ 0 w 4240088"/>
                  <a:gd name="connsiteY0" fmla="*/ 723900 h 931540"/>
                  <a:gd name="connsiteX1" fmla="*/ 1034939 w 4240088"/>
                  <a:gd name="connsiteY1" fmla="*/ 149696 h 931540"/>
                  <a:gd name="connsiteX2" fmla="*/ 2968514 w 4240088"/>
                  <a:gd name="connsiteY2" fmla="*/ 159222 h 931540"/>
                  <a:gd name="connsiteX3" fmla="*/ 4240088 w 4240088"/>
                  <a:gd name="connsiteY3" fmla="*/ 0 h 931540"/>
                  <a:gd name="connsiteX4" fmla="*/ 4078163 w 4240088"/>
                  <a:gd name="connsiteY4" fmla="*/ 817240 h 931540"/>
                  <a:gd name="connsiteX5" fmla="*/ 2720864 w 4240088"/>
                  <a:gd name="connsiteY5" fmla="*/ 359246 h 931540"/>
                  <a:gd name="connsiteX6" fmla="*/ 1206389 w 4240088"/>
                  <a:gd name="connsiteY6" fmla="*/ 340196 h 931540"/>
                  <a:gd name="connsiteX7" fmla="*/ 133350 w 4240088"/>
                  <a:gd name="connsiteY7" fmla="*/ 931540 h 931540"/>
                  <a:gd name="connsiteX8" fmla="*/ 0 w 4240088"/>
                  <a:gd name="connsiteY8" fmla="*/ 723900 h 931540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20864 w 4163888"/>
                  <a:gd name="connsiteY5" fmla="*/ 209550 h 781844"/>
                  <a:gd name="connsiteX6" fmla="*/ 1206389 w 4163888"/>
                  <a:gd name="connsiteY6" fmla="*/ 190500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87539 w 4163888"/>
                  <a:gd name="connsiteY5" fmla="*/ 200025 h 781844"/>
                  <a:gd name="connsiteX6" fmla="*/ 1206389 w 4163888"/>
                  <a:gd name="connsiteY6" fmla="*/ 190500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87539 w 4163888"/>
                  <a:gd name="connsiteY5" fmla="*/ 200025 h 781844"/>
                  <a:gd name="connsiteX6" fmla="*/ 1149239 w 4163888"/>
                  <a:gd name="connsiteY6" fmla="*/ 200025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68316 w 4163888"/>
                  <a:gd name="connsiteY4" fmla="*/ 518111 h 781844"/>
                  <a:gd name="connsiteX5" fmla="*/ 4078163 w 4163888"/>
                  <a:gd name="connsiteY5" fmla="*/ 667544 h 781844"/>
                  <a:gd name="connsiteX6" fmla="*/ 2787539 w 4163888"/>
                  <a:gd name="connsiteY6" fmla="*/ 200025 h 781844"/>
                  <a:gd name="connsiteX7" fmla="*/ 1149239 w 4163888"/>
                  <a:gd name="connsiteY7" fmla="*/ 200025 h 781844"/>
                  <a:gd name="connsiteX8" fmla="*/ 133350 w 4163888"/>
                  <a:gd name="connsiteY8" fmla="*/ 781844 h 781844"/>
                  <a:gd name="connsiteX9" fmla="*/ 0 w 4163888"/>
                  <a:gd name="connsiteY9" fmla="*/ 574204 h 781844"/>
                  <a:gd name="connsiteX0" fmla="*/ 0 w 4135313"/>
                  <a:gd name="connsiteY0" fmla="*/ 574204 h 781844"/>
                  <a:gd name="connsiteX1" fmla="*/ 1034939 w 4135313"/>
                  <a:gd name="connsiteY1" fmla="*/ 0 h 781844"/>
                  <a:gd name="connsiteX2" fmla="*/ 2968514 w 4135313"/>
                  <a:gd name="connsiteY2" fmla="*/ 9526 h 781844"/>
                  <a:gd name="connsiteX3" fmla="*/ 4135313 w 4135313"/>
                  <a:gd name="connsiteY3" fmla="*/ 488479 h 781844"/>
                  <a:gd name="connsiteX4" fmla="*/ 4068316 w 4135313"/>
                  <a:gd name="connsiteY4" fmla="*/ 518111 h 781844"/>
                  <a:gd name="connsiteX5" fmla="*/ 4078163 w 4135313"/>
                  <a:gd name="connsiteY5" fmla="*/ 667544 h 781844"/>
                  <a:gd name="connsiteX6" fmla="*/ 2787539 w 4135313"/>
                  <a:gd name="connsiteY6" fmla="*/ 200025 h 781844"/>
                  <a:gd name="connsiteX7" fmla="*/ 1149239 w 4135313"/>
                  <a:gd name="connsiteY7" fmla="*/ 200025 h 781844"/>
                  <a:gd name="connsiteX8" fmla="*/ 133350 w 4135313"/>
                  <a:gd name="connsiteY8" fmla="*/ 781844 h 781844"/>
                  <a:gd name="connsiteX9" fmla="*/ 0 w 4135313"/>
                  <a:gd name="connsiteY9" fmla="*/ 574204 h 781844"/>
                  <a:gd name="connsiteX0" fmla="*/ 0 w 4135313"/>
                  <a:gd name="connsiteY0" fmla="*/ 574204 h 781844"/>
                  <a:gd name="connsiteX1" fmla="*/ 1034939 w 4135313"/>
                  <a:gd name="connsiteY1" fmla="*/ 0 h 781844"/>
                  <a:gd name="connsiteX2" fmla="*/ 2968514 w 4135313"/>
                  <a:gd name="connsiteY2" fmla="*/ 9526 h 781844"/>
                  <a:gd name="connsiteX3" fmla="*/ 4135313 w 4135313"/>
                  <a:gd name="connsiteY3" fmla="*/ 488479 h 781844"/>
                  <a:gd name="connsiteX4" fmla="*/ 4068316 w 4135313"/>
                  <a:gd name="connsiteY4" fmla="*/ 518111 h 781844"/>
                  <a:gd name="connsiteX5" fmla="*/ 3973388 w 4135313"/>
                  <a:gd name="connsiteY5" fmla="*/ 715169 h 781844"/>
                  <a:gd name="connsiteX6" fmla="*/ 2787539 w 4135313"/>
                  <a:gd name="connsiteY6" fmla="*/ 200025 h 781844"/>
                  <a:gd name="connsiteX7" fmla="*/ 1149239 w 4135313"/>
                  <a:gd name="connsiteY7" fmla="*/ 200025 h 781844"/>
                  <a:gd name="connsiteX8" fmla="*/ 133350 w 4135313"/>
                  <a:gd name="connsiteY8" fmla="*/ 781844 h 781844"/>
                  <a:gd name="connsiteX9" fmla="*/ 0 w 4135313"/>
                  <a:gd name="connsiteY9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181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943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943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07626"/>
                  <a:gd name="connsiteY0" fmla="*/ 640879 h 781844"/>
                  <a:gd name="connsiteX1" fmla="*/ 1025414 w 4207626"/>
                  <a:gd name="connsiteY1" fmla="*/ 0 h 781844"/>
                  <a:gd name="connsiteX2" fmla="*/ 2958989 w 4207626"/>
                  <a:gd name="connsiteY2" fmla="*/ 9526 h 781844"/>
                  <a:gd name="connsiteX3" fmla="*/ 4125788 w 4207626"/>
                  <a:gd name="connsiteY3" fmla="*/ 488479 h 781844"/>
                  <a:gd name="connsiteX4" fmla="*/ 4106417 w 4207626"/>
                  <a:gd name="connsiteY4" fmla="*/ 584786 h 781844"/>
                  <a:gd name="connsiteX5" fmla="*/ 4058791 w 4207626"/>
                  <a:gd name="connsiteY5" fmla="*/ 594311 h 781844"/>
                  <a:gd name="connsiteX6" fmla="*/ 3963863 w 4207626"/>
                  <a:gd name="connsiteY6" fmla="*/ 715169 h 781844"/>
                  <a:gd name="connsiteX7" fmla="*/ 2778014 w 4207626"/>
                  <a:gd name="connsiteY7" fmla="*/ 200025 h 781844"/>
                  <a:gd name="connsiteX8" fmla="*/ 1139714 w 4207626"/>
                  <a:gd name="connsiteY8" fmla="*/ 200025 h 781844"/>
                  <a:gd name="connsiteX9" fmla="*/ 123825 w 4207626"/>
                  <a:gd name="connsiteY9" fmla="*/ 781844 h 781844"/>
                  <a:gd name="connsiteX10" fmla="*/ 0 w 4207626"/>
                  <a:gd name="connsiteY10" fmla="*/ 640879 h 781844"/>
                  <a:gd name="connsiteX0" fmla="*/ 0 w 4207626"/>
                  <a:gd name="connsiteY0" fmla="*/ 640879 h 781844"/>
                  <a:gd name="connsiteX1" fmla="*/ 1025414 w 4207626"/>
                  <a:gd name="connsiteY1" fmla="*/ 0 h 781844"/>
                  <a:gd name="connsiteX2" fmla="*/ 2958989 w 4207626"/>
                  <a:gd name="connsiteY2" fmla="*/ 9526 h 781844"/>
                  <a:gd name="connsiteX3" fmla="*/ 4125788 w 4207626"/>
                  <a:gd name="connsiteY3" fmla="*/ 488479 h 781844"/>
                  <a:gd name="connsiteX4" fmla="*/ 4106417 w 4207626"/>
                  <a:gd name="connsiteY4" fmla="*/ 584786 h 781844"/>
                  <a:gd name="connsiteX5" fmla="*/ 4058791 w 4207626"/>
                  <a:gd name="connsiteY5" fmla="*/ 594311 h 781844"/>
                  <a:gd name="connsiteX6" fmla="*/ 4001963 w 4207626"/>
                  <a:gd name="connsiteY6" fmla="*/ 677069 h 781844"/>
                  <a:gd name="connsiteX7" fmla="*/ 2778014 w 4207626"/>
                  <a:gd name="connsiteY7" fmla="*/ 200025 h 781844"/>
                  <a:gd name="connsiteX8" fmla="*/ 1139714 w 4207626"/>
                  <a:gd name="connsiteY8" fmla="*/ 200025 h 781844"/>
                  <a:gd name="connsiteX9" fmla="*/ 123825 w 4207626"/>
                  <a:gd name="connsiteY9" fmla="*/ 781844 h 781844"/>
                  <a:gd name="connsiteX10" fmla="*/ 0 w 4207626"/>
                  <a:gd name="connsiteY10" fmla="*/ 640879 h 7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07626" h="781844">
                    <a:moveTo>
                      <a:pt x="0" y="640879"/>
                    </a:moveTo>
                    <a:lnTo>
                      <a:pt x="1025414" y="0"/>
                    </a:lnTo>
                    <a:lnTo>
                      <a:pt x="2958989" y="9526"/>
                    </a:lnTo>
                    <a:lnTo>
                      <a:pt x="4125788" y="488479"/>
                    </a:lnTo>
                    <a:cubicBezTo>
                      <a:pt x="4315438" y="573243"/>
                      <a:pt x="4117583" y="579847"/>
                      <a:pt x="4106417" y="584786"/>
                    </a:cubicBezTo>
                    <a:cubicBezTo>
                      <a:pt x="4095251" y="589725"/>
                      <a:pt x="4080962" y="561468"/>
                      <a:pt x="4058791" y="594311"/>
                    </a:cubicBezTo>
                    <a:cubicBezTo>
                      <a:pt x="4027148" y="672697"/>
                      <a:pt x="4033606" y="636783"/>
                      <a:pt x="4001963" y="677069"/>
                    </a:cubicBezTo>
                    <a:lnTo>
                      <a:pt x="2778014" y="200025"/>
                    </a:lnTo>
                    <a:lnTo>
                      <a:pt x="1139714" y="200025"/>
                    </a:lnTo>
                    <a:lnTo>
                      <a:pt x="123825" y="781844"/>
                    </a:lnTo>
                    <a:lnTo>
                      <a:pt x="0" y="64087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" name="正方形/長方形 9"/>
            <p:cNvSpPr/>
            <p:nvPr/>
          </p:nvSpPr>
          <p:spPr>
            <a:xfrm>
              <a:off x="3580714" y="1398477"/>
              <a:ext cx="26973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AOYAMA</a:t>
              </a:r>
              <a:endParaRPr lang="ja-JP" alt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39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356949" y="436006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あめ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0394" y="4360068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いぬ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8211" y="4390072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ねこ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1773104"/>
            <a:ext cx="2664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kumimoji="1"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336" y="1773104"/>
            <a:ext cx="2310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inu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0660" y="1700808"/>
            <a:ext cx="3197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neko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</p:grpSpPr>
        <p:sp>
          <p:nvSpPr>
            <p:cNvPr id="20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ドーナツ 22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</p:grpSpPr>
          <p:sp>
            <p:nvSpPr>
              <p:cNvPr id="29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円/楕円 25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</p:grpSpPr>
        <p:grpSp>
          <p:nvGrpSpPr>
            <p:cNvPr id="35" name="グループ化 34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solidFill>
              <a:schemeClr val="bg1"/>
            </a:solidFill>
          </p:grpSpPr>
          <p:sp>
            <p:nvSpPr>
              <p:cNvPr id="54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9" name="グループ化 38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</p:grpSpPr>
          <p:cxnSp>
            <p:nvCxnSpPr>
              <p:cNvPr id="51" name="直線コネクタ 50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グループ化 39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</p:grpSpPr>
          <p:cxnSp>
            <p:nvCxnSpPr>
              <p:cNvPr id="48" name="直線コネクタ 47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フローチャート : 他ページ結合子 40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2" name="グループ化 41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</p:grpSpPr>
          <p:sp>
            <p:nvSpPr>
              <p:cNvPr id="46" name="円/楕円 45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33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356949" y="436006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あめ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0394" y="4360068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いぬ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8211" y="4390072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ねこ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1773104"/>
            <a:ext cx="2664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kumimoji="1"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336" y="1773104"/>
            <a:ext cx="2310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inu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0660" y="1700808"/>
            <a:ext cx="3197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neko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  <a:solidFill>
            <a:schemeClr val="bg1">
              <a:lumMod val="75000"/>
            </a:schemeClr>
          </a:solidFill>
        </p:grpSpPr>
        <p:sp>
          <p:nvSpPr>
            <p:cNvPr id="20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ドーナツ 22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  <a:solidFill>
            <a:schemeClr val="bg1">
              <a:lumMod val="75000"/>
            </a:schemeClr>
          </a:solidFill>
        </p:grpSpPr>
        <p:grpSp>
          <p:nvGrpSpPr>
            <p:cNvPr id="25" name="グループ化 24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  <a:grpFill/>
          </p:grpSpPr>
          <p:sp>
            <p:nvSpPr>
              <p:cNvPr id="29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円/楕円 25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  <a:solidFill>
            <a:schemeClr val="bg1">
              <a:lumMod val="95000"/>
            </a:schemeClr>
          </a:solidFill>
        </p:grpSpPr>
        <p:grpSp>
          <p:nvGrpSpPr>
            <p:cNvPr id="35" name="グループ化 34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grpFill/>
          </p:grpSpPr>
          <p:sp>
            <p:nvSpPr>
              <p:cNvPr id="54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9" name="グループ化 38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51" name="直線コネクタ 50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グループ化 39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48" name="直線コネクタ 47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フローチャート : 他ページ結合子 40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2" name="グループ化 41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46" name="円/楕円 45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44" name="円/楕円 43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39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79512" y="2348880"/>
            <a:ext cx="2880320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949" y="436006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あめ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0394" y="4360068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いぬ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8211" y="4390072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ねこ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1773104"/>
            <a:ext cx="2664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kumimoji="1"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336" y="1773104"/>
            <a:ext cx="2310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inu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0660" y="1700808"/>
            <a:ext cx="3197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neko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  <a:solidFill>
            <a:schemeClr val="bg1">
              <a:lumMod val="75000"/>
            </a:schemeClr>
          </a:solidFill>
        </p:grpSpPr>
        <p:sp>
          <p:nvSpPr>
            <p:cNvPr id="20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ドーナツ 22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  <a:solidFill>
            <a:schemeClr val="bg1">
              <a:lumMod val="75000"/>
            </a:schemeClr>
          </a:solidFill>
        </p:grpSpPr>
        <p:grpSp>
          <p:nvGrpSpPr>
            <p:cNvPr id="25" name="グループ化 24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  <a:grpFill/>
          </p:grpSpPr>
          <p:sp>
            <p:nvSpPr>
              <p:cNvPr id="29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円/楕円 25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  <a:solidFill>
            <a:schemeClr val="bg1">
              <a:lumMod val="95000"/>
            </a:schemeClr>
          </a:solidFill>
        </p:grpSpPr>
        <p:grpSp>
          <p:nvGrpSpPr>
            <p:cNvPr id="35" name="グループ化 34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grpFill/>
          </p:grpSpPr>
          <p:sp>
            <p:nvSpPr>
              <p:cNvPr id="54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9" name="グループ化 38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51" name="直線コネクタ 50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グループ化 39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48" name="直線コネクタ 47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フローチャート : 他ページ結合子 40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2" name="グループ化 41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46" name="円/楕円 45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44" name="円/楕円 43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44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79512" y="2348880"/>
            <a:ext cx="2880320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949" y="436006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あめ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0394" y="4360068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いぬ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8211" y="4390072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ねこ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1773104"/>
            <a:ext cx="2664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kumimoji="1"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336" y="1773104"/>
            <a:ext cx="2310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inu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0660" y="1700808"/>
            <a:ext cx="3197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neko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  <a:solidFill>
            <a:schemeClr val="bg1">
              <a:lumMod val="75000"/>
            </a:schemeClr>
          </a:solidFill>
        </p:grpSpPr>
        <p:sp>
          <p:nvSpPr>
            <p:cNvPr id="21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ドーナツ 23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362115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  <a:solidFill>
            <a:schemeClr val="bg1">
              <a:lumMod val="75000"/>
            </a:schemeClr>
          </a:solidFill>
        </p:grpSpPr>
        <p:grpSp>
          <p:nvGrpSpPr>
            <p:cNvPr id="26" name="グループ化 25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  <a:grpFill/>
          </p:grpSpPr>
          <p:sp>
            <p:nvSpPr>
              <p:cNvPr id="30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7" name="円/楕円 26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  <a:solidFill>
            <a:schemeClr val="bg1">
              <a:lumMod val="95000"/>
            </a:schemeClr>
          </a:solidFill>
        </p:grpSpPr>
        <p:grpSp>
          <p:nvGrpSpPr>
            <p:cNvPr id="36" name="グループ化 35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grpFill/>
          </p:grpSpPr>
          <p:sp>
            <p:nvSpPr>
              <p:cNvPr id="55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7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52" name="直線コネクタ 51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グループ化 40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49" name="直線コネクタ 48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フローチャート : 他ページ結合子 41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3" name="グループ化 42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47" name="円/楕円 46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45" name="円/楕円 44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03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179512" y="4557752"/>
            <a:ext cx="2880320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2348880"/>
            <a:ext cx="2880320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949" y="436006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あめ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0394" y="4360068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いぬ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8211" y="4390072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ねこ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1773104"/>
            <a:ext cx="2664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kumimoji="1"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336" y="1773104"/>
            <a:ext cx="2310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inu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0660" y="1700808"/>
            <a:ext cx="3197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neko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  <a:solidFill>
            <a:schemeClr val="bg1">
              <a:lumMod val="75000"/>
            </a:schemeClr>
          </a:solidFill>
        </p:grpSpPr>
        <p:sp>
          <p:nvSpPr>
            <p:cNvPr id="22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ドーナツ 24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362115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  <a:solidFill>
            <a:schemeClr val="bg1">
              <a:lumMod val="75000"/>
            </a:schemeClr>
          </a:solidFill>
        </p:grpSpPr>
        <p:grpSp>
          <p:nvGrpSpPr>
            <p:cNvPr id="28" name="グループ化 27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  <a:grpFill/>
          </p:grpSpPr>
          <p:sp>
            <p:nvSpPr>
              <p:cNvPr id="32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" name="円/楕円 28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  <a:solidFill>
            <a:schemeClr val="bg1">
              <a:lumMod val="95000"/>
            </a:schemeClr>
          </a:solidFill>
        </p:grpSpPr>
        <p:grpSp>
          <p:nvGrpSpPr>
            <p:cNvPr id="38" name="グループ化 37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grpFill/>
          </p:grpSpPr>
          <p:sp>
            <p:nvSpPr>
              <p:cNvPr id="57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9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2" name="グループ化 41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54" name="直線コネクタ 53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グループ化 42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51" name="直線コネクタ 50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フローチャート : 他ページ結合子 43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5" name="グループ化 44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49" name="円/楕円 48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47" name="円/楕円 46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469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179512" y="4557752"/>
            <a:ext cx="2880320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2348880"/>
            <a:ext cx="2880320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949" y="436006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あめ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0394" y="4360068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いぬ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8211" y="4390072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ねこ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1773104"/>
            <a:ext cx="2664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kumimoji="1"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336" y="1773104"/>
            <a:ext cx="2310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inu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0660" y="1700808"/>
            <a:ext cx="3197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neko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2115" y="3548717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kumimoji="1" lang="ja-JP" altLang="en-US" sz="4400" dirty="0" smtClean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  <a:solidFill>
            <a:schemeClr val="bg1">
              <a:lumMod val="75000"/>
            </a:schemeClr>
          </a:solidFill>
        </p:grpSpPr>
        <p:sp>
          <p:nvSpPr>
            <p:cNvPr id="29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ドーナツ 31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362115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  <a:solidFill>
            <a:schemeClr val="bg1">
              <a:lumMod val="75000"/>
            </a:schemeClr>
          </a:solidFill>
        </p:grpSpPr>
        <p:grpSp>
          <p:nvGrpSpPr>
            <p:cNvPr id="35" name="グループ化 34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  <a:grpFill/>
          </p:grpSpPr>
          <p:sp>
            <p:nvSpPr>
              <p:cNvPr id="39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円/楕円 35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  <a:solidFill>
            <a:schemeClr val="bg1">
              <a:lumMod val="95000"/>
            </a:schemeClr>
          </a:solidFill>
        </p:grpSpPr>
        <p:grpSp>
          <p:nvGrpSpPr>
            <p:cNvPr id="45" name="グループ化 44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grpFill/>
          </p:grpSpPr>
          <p:sp>
            <p:nvSpPr>
              <p:cNvPr id="64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6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9" name="グループ化 48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61" name="直線コネクタ 60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グループ化 49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58" name="直線コネクタ 57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フローチャート : 他ページ結合子 50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2" name="グループ化 51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56" name="円/楕円 55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3" name="グループ化 52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54" name="円/楕円 53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21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3120367" y="2348880"/>
            <a:ext cx="2387737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179512" y="4557752"/>
            <a:ext cx="2880320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2348880"/>
            <a:ext cx="2880320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949" y="436006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あめ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0394" y="4360068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いぬ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8211" y="4390072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ねこ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1773104"/>
            <a:ext cx="2664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kumimoji="1"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336" y="1773104"/>
            <a:ext cx="2310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inu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0660" y="1700808"/>
            <a:ext cx="3197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neko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2115" y="3548717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kumimoji="1" lang="ja-JP" altLang="en-US" sz="4400" dirty="0" smtClean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  <a:solidFill>
            <a:schemeClr val="bg1">
              <a:lumMod val="75000"/>
            </a:schemeClr>
          </a:solidFill>
        </p:grpSpPr>
        <p:sp>
          <p:nvSpPr>
            <p:cNvPr id="23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ドーナツ 26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362115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  <a:solidFill>
            <a:schemeClr val="bg1">
              <a:lumMod val="75000"/>
            </a:schemeClr>
          </a:solidFill>
        </p:grpSpPr>
        <p:grpSp>
          <p:nvGrpSpPr>
            <p:cNvPr id="30" name="グループ化 29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  <a:grpFill/>
          </p:grpSpPr>
          <p:sp>
            <p:nvSpPr>
              <p:cNvPr id="34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1" name="円/楕円 30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  <a:solidFill>
            <a:schemeClr val="bg1">
              <a:lumMod val="95000"/>
            </a:schemeClr>
          </a:solidFill>
        </p:grpSpPr>
        <p:grpSp>
          <p:nvGrpSpPr>
            <p:cNvPr id="40" name="グループ化 39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grpFill/>
          </p:grpSpPr>
          <p:sp>
            <p:nvSpPr>
              <p:cNvPr id="59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4" name="グループ化 43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56" name="直線コネクタ 55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グループ化 44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フローチャート : 他ページ結合子 45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7" name="グループ化 46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51" name="円/楕円 50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" name="グループ化 47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49" name="円/楕円 48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420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  <a:solidFill>
            <a:schemeClr val="bg1">
              <a:lumMod val="75000"/>
            </a:schemeClr>
          </a:solidFill>
        </p:grpSpPr>
        <p:grpSp>
          <p:nvGrpSpPr>
            <p:cNvPr id="31" name="グループ化 30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  <a:grpFill/>
          </p:grpSpPr>
          <p:sp>
            <p:nvSpPr>
              <p:cNvPr id="35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2" name="円/楕円 31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3120367" y="2348880"/>
            <a:ext cx="2387737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179512" y="4557752"/>
            <a:ext cx="2880320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2348880"/>
            <a:ext cx="2880320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949" y="436006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あめ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0394" y="4360068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いぬ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8211" y="4390072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ねこ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1773104"/>
            <a:ext cx="2664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kumimoji="1"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336" y="1773104"/>
            <a:ext cx="2310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inu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0660" y="1700808"/>
            <a:ext cx="3197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neko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85904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2115" y="3548717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kumimoji="1" lang="ja-JP" altLang="en-US" sz="4400" dirty="0" smtClean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  <a:solidFill>
            <a:schemeClr val="bg1">
              <a:lumMod val="75000"/>
            </a:schemeClr>
          </a:solidFill>
        </p:grpSpPr>
        <p:sp>
          <p:nvSpPr>
            <p:cNvPr id="22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ドーナツ 27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362115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  <a:solidFill>
            <a:schemeClr val="bg1">
              <a:lumMod val="95000"/>
            </a:schemeClr>
          </a:solidFill>
        </p:grpSpPr>
        <p:grpSp>
          <p:nvGrpSpPr>
            <p:cNvPr id="41" name="グループ化 40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grpFill/>
          </p:grpSpPr>
          <p:sp>
            <p:nvSpPr>
              <p:cNvPr id="60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2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5" name="グループ化 44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57" name="直線コネクタ 56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54" name="直線コネクタ 53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フローチャート : 他ページ結合子 46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8" name="グループ化 47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52" name="円/楕円 51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/楕円 52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50" name="円/楕円 49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32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30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  <a:solidFill>
            <a:schemeClr val="bg1">
              <a:lumMod val="75000"/>
            </a:schemeClr>
          </a:solidFill>
        </p:grpSpPr>
        <p:grpSp>
          <p:nvGrpSpPr>
            <p:cNvPr id="32" name="グループ化 31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  <a:grpFill/>
          </p:grpSpPr>
          <p:sp>
            <p:nvSpPr>
              <p:cNvPr id="36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3" name="円/楕円 32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3120367" y="2348880"/>
            <a:ext cx="2387737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179512" y="4557752"/>
            <a:ext cx="2880320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2348880"/>
            <a:ext cx="2880320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3203848" y="4557752"/>
            <a:ext cx="2706812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949" y="436006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あめ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0394" y="4360068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いぬ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8211" y="4390072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ねこ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1773104"/>
            <a:ext cx="2664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kumimoji="1"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336" y="1773104"/>
            <a:ext cx="2310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inu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0660" y="1700808"/>
            <a:ext cx="3197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neko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185904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62115" y="3548717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kumimoji="1" lang="ja-JP" altLang="en-US" sz="4400" dirty="0" smtClean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  <a:solidFill>
            <a:schemeClr val="bg1">
              <a:lumMod val="75000"/>
            </a:schemeClr>
          </a:solidFill>
        </p:grpSpPr>
        <p:sp>
          <p:nvSpPr>
            <p:cNvPr id="22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ドーナツ 28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362115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  <a:solidFill>
            <a:schemeClr val="bg1">
              <a:lumMod val="95000"/>
            </a:schemeClr>
          </a:solidFill>
        </p:grpSpPr>
        <p:grpSp>
          <p:nvGrpSpPr>
            <p:cNvPr id="42" name="グループ化 41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grpFill/>
          </p:grpSpPr>
          <p:sp>
            <p:nvSpPr>
              <p:cNvPr id="61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3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6" name="グループ化 45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58" name="直線コネクタ 57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グループ化 46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55" name="直線コネクタ 54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フローチャート : 他ページ結合子 47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9" name="グループ化 48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53" name="円/楕円 52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" name="グループ化 49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51" name="円/楕円 50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04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  <a:solidFill>
            <a:schemeClr val="bg1">
              <a:lumMod val="75000"/>
            </a:schemeClr>
          </a:solidFill>
        </p:grpSpPr>
        <p:grpSp>
          <p:nvGrpSpPr>
            <p:cNvPr id="33" name="グループ化 32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  <a:grpFill/>
          </p:grpSpPr>
          <p:sp>
            <p:nvSpPr>
              <p:cNvPr id="37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円/楕円 33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3120367" y="2348880"/>
            <a:ext cx="2387737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179512" y="4557752"/>
            <a:ext cx="2880320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2348880"/>
            <a:ext cx="2880320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3203848" y="4557752"/>
            <a:ext cx="2706812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949" y="436006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あめ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0394" y="4360068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いぬ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8211" y="4390072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ねこ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1773104"/>
            <a:ext cx="2664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kumimoji="1"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336" y="1773104"/>
            <a:ext cx="2310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inu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0660" y="1700808"/>
            <a:ext cx="3197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neko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185904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62115" y="3548717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kumimoji="1" lang="ja-JP" altLang="en-US" sz="4400" dirty="0" smtClean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126352" y="3548717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kumimoji="1" lang="ja-JP" altLang="en-US" sz="4400" dirty="0" smtClean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  <a:solidFill>
            <a:schemeClr val="bg1">
              <a:lumMod val="75000"/>
            </a:schemeClr>
          </a:solidFill>
        </p:grpSpPr>
        <p:sp>
          <p:nvSpPr>
            <p:cNvPr id="22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ドーナツ 29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362115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  <a:solidFill>
            <a:schemeClr val="bg1">
              <a:lumMod val="95000"/>
            </a:schemeClr>
          </a:solidFill>
        </p:grpSpPr>
        <p:grpSp>
          <p:nvGrpSpPr>
            <p:cNvPr id="43" name="グループ化 42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grpFill/>
          </p:grpSpPr>
          <p:sp>
            <p:nvSpPr>
              <p:cNvPr id="62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4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7" name="グループ化 46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59" name="直線コネクタ 58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グループ化 47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56" name="直線コネクタ 55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フローチャート : 他ページ結合子 48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0" name="グループ化 49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54" name="円/楕円 53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1" name="グループ化 50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52" name="円/楕円 51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/楕円 52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63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5004048" y="3645024"/>
            <a:ext cx="396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8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AOYAMA</a:t>
            </a:r>
            <a:endParaRPr kumimoji="1" lang="ja-JP" altLang="en-US" sz="8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467544" y="404663"/>
            <a:ext cx="5945087" cy="5786411"/>
            <a:chOff x="1979712" y="511723"/>
            <a:chExt cx="5945087" cy="5786411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1979712" y="511723"/>
              <a:ext cx="5945087" cy="5786411"/>
              <a:chOff x="1979712" y="511723"/>
              <a:chExt cx="5945087" cy="5786411"/>
            </a:xfrm>
          </p:grpSpPr>
          <p:grpSp>
            <p:nvGrpSpPr>
              <p:cNvPr id="20" name="グループ化 19"/>
              <p:cNvGrpSpPr/>
              <p:nvPr/>
            </p:nvGrpSpPr>
            <p:grpSpPr>
              <a:xfrm>
                <a:off x="1979712" y="511723"/>
                <a:ext cx="5945087" cy="5786411"/>
                <a:chOff x="1979712" y="511723"/>
                <a:chExt cx="5945087" cy="5786411"/>
              </a:xfrm>
            </p:grpSpPr>
            <p:sp>
              <p:nvSpPr>
                <p:cNvPr id="23" name="正方形/長方形 2"/>
                <p:cNvSpPr/>
                <p:nvPr/>
              </p:nvSpPr>
              <p:spPr>
                <a:xfrm>
                  <a:off x="1979712" y="511723"/>
                  <a:ext cx="5945087" cy="5786411"/>
                </a:xfrm>
                <a:custGeom>
                  <a:avLst/>
                  <a:gdLst>
                    <a:gd name="connsiteX0" fmla="*/ 0 w 3672408"/>
                    <a:gd name="connsiteY0" fmla="*/ 0 h 5691878"/>
                    <a:gd name="connsiteX1" fmla="*/ 3672408 w 3672408"/>
                    <a:gd name="connsiteY1" fmla="*/ 0 h 5691878"/>
                    <a:gd name="connsiteX2" fmla="*/ 3672408 w 3672408"/>
                    <a:gd name="connsiteY2" fmla="*/ 5691878 h 5691878"/>
                    <a:gd name="connsiteX3" fmla="*/ 0 w 3672408"/>
                    <a:gd name="connsiteY3" fmla="*/ 5691878 h 5691878"/>
                    <a:gd name="connsiteX4" fmla="*/ 0 w 3672408"/>
                    <a:gd name="connsiteY4" fmla="*/ 0 h 5691878"/>
                    <a:gd name="connsiteX0" fmla="*/ 0 w 3672408"/>
                    <a:gd name="connsiteY0" fmla="*/ 0 h 5691878"/>
                    <a:gd name="connsiteX1" fmla="*/ 1160016 w 3672408"/>
                    <a:gd name="connsiteY1" fmla="*/ 7067 h 5691878"/>
                    <a:gd name="connsiteX2" fmla="*/ 3672408 w 3672408"/>
                    <a:gd name="connsiteY2" fmla="*/ 0 h 5691878"/>
                    <a:gd name="connsiteX3" fmla="*/ 3672408 w 3672408"/>
                    <a:gd name="connsiteY3" fmla="*/ 5691878 h 5691878"/>
                    <a:gd name="connsiteX4" fmla="*/ 0 w 3672408"/>
                    <a:gd name="connsiteY4" fmla="*/ 5691878 h 5691878"/>
                    <a:gd name="connsiteX5" fmla="*/ 0 w 3672408"/>
                    <a:gd name="connsiteY5" fmla="*/ 0 h 5691878"/>
                    <a:gd name="connsiteX0" fmla="*/ 0 w 3672408"/>
                    <a:gd name="connsiteY0" fmla="*/ 7447 h 5699325"/>
                    <a:gd name="connsiteX1" fmla="*/ 1160016 w 3672408"/>
                    <a:gd name="connsiteY1" fmla="*/ 14514 h 5699325"/>
                    <a:gd name="connsiteX2" fmla="*/ 2437273 w 3672408"/>
                    <a:gd name="connsiteY2" fmla="*/ 0 h 5699325"/>
                    <a:gd name="connsiteX3" fmla="*/ 3672408 w 3672408"/>
                    <a:gd name="connsiteY3" fmla="*/ 7447 h 5699325"/>
                    <a:gd name="connsiteX4" fmla="*/ 3672408 w 3672408"/>
                    <a:gd name="connsiteY4" fmla="*/ 5699325 h 5699325"/>
                    <a:gd name="connsiteX5" fmla="*/ 0 w 3672408"/>
                    <a:gd name="connsiteY5" fmla="*/ 5699325 h 5699325"/>
                    <a:gd name="connsiteX6" fmla="*/ 0 w 3672408"/>
                    <a:gd name="connsiteY6" fmla="*/ 7447 h 5699325"/>
                    <a:gd name="connsiteX0" fmla="*/ 15641 w 3688049"/>
                    <a:gd name="connsiteY0" fmla="*/ 7447 h 5699325"/>
                    <a:gd name="connsiteX1" fmla="*/ 1175657 w 3688049"/>
                    <a:gd name="connsiteY1" fmla="*/ 14514 h 5699325"/>
                    <a:gd name="connsiteX2" fmla="*/ 2452914 w 3688049"/>
                    <a:gd name="connsiteY2" fmla="*/ 0 h 5699325"/>
                    <a:gd name="connsiteX3" fmla="*/ 3688049 w 3688049"/>
                    <a:gd name="connsiteY3" fmla="*/ 7447 h 5699325"/>
                    <a:gd name="connsiteX4" fmla="*/ 3688049 w 3688049"/>
                    <a:gd name="connsiteY4" fmla="*/ 5699325 h 5699325"/>
                    <a:gd name="connsiteX5" fmla="*/ 15641 w 3688049"/>
                    <a:gd name="connsiteY5" fmla="*/ 5699325 h 5699325"/>
                    <a:gd name="connsiteX6" fmla="*/ 0 w 3688049"/>
                    <a:gd name="connsiteY6" fmla="*/ 3265715 h 5699325"/>
                    <a:gd name="connsiteX7" fmla="*/ 15641 w 3688049"/>
                    <a:gd name="connsiteY7" fmla="*/ 7447 h 5699325"/>
                    <a:gd name="connsiteX0" fmla="*/ 15641 w 3688049"/>
                    <a:gd name="connsiteY0" fmla="*/ 7447 h 5699325"/>
                    <a:gd name="connsiteX1" fmla="*/ 1175657 w 3688049"/>
                    <a:gd name="connsiteY1" fmla="*/ 14514 h 5699325"/>
                    <a:gd name="connsiteX2" fmla="*/ 2452914 w 3688049"/>
                    <a:gd name="connsiteY2" fmla="*/ 0 h 5699325"/>
                    <a:gd name="connsiteX3" fmla="*/ 3688049 w 3688049"/>
                    <a:gd name="connsiteY3" fmla="*/ 7447 h 5699325"/>
                    <a:gd name="connsiteX4" fmla="*/ 3686629 w 3688049"/>
                    <a:gd name="connsiteY4" fmla="*/ 3338287 h 5699325"/>
                    <a:gd name="connsiteX5" fmla="*/ 3688049 w 3688049"/>
                    <a:gd name="connsiteY5" fmla="*/ 5699325 h 5699325"/>
                    <a:gd name="connsiteX6" fmla="*/ 15641 w 3688049"/>
                    <a:gd name="connsiteY6" fmla="*/ 5699325 h 5699325"/>
                    <a:gd name="connsiteX7" fmla="*/ 0 w 3688049"/>
                    <a:gd name="connsiteY7" fmla="*/ 3265715 h 5699325"/>
                    <a:gd name="connsiteX8" fmla="*/ 15641 w 3688049"/>
                    <a:gd name="connsiteY8" fmla="*/ 7447 h 5699325"/>
                    <a:gd name="connsiteX0" fmla="*/ 51 w 3672459"/>
                    <a:gd name="connsiteY0" fmla="*/ 7447 h 5699325"/>
                    <a:gd name="connsiteX1" fmla="*/ 1160067 w 3672459"/>
                    <a:gd name="connsiteY1" fmla="*/ 14514 h 5699325"/>
                    <a:gd name="connsiteX2" fmla="*/ 2437324 w 3672459"/>
                    <a:gd name="connsiteY2" fmla="*/ 0 h 5699325"/>
                    <a:gd name="connsiteX3" fmla="*/ 3672459 w 3672459"/>
                    <a:gd name="connsiteY3" fmla="*/ 7447 h 5699325"/>
                    <a:gd name="connsiteX4" fmla="*/ 3671039 w 3672459"/>
                    <a:gd name="connsiteY4" fmla="*/ 3338287 h 5699325"/>
                    <a:gd name="connsiteX5" fmla="*/ 3672459 w 3672459"/>
                    <a:gd name="connsiteY5" fmla="*/ 5699325 h 5699325"/>
                    <a:gd name="connsiteX6" fmla="*/ 51 w 3672459"/>
                    <a:gd name="connsiteY6" fmla="*/ 5699325 h 5699325"/>
                    <a:gd name="connsiteX7" fmla="*/ 390810 w 3672459"/>
                    <a:gd name="connsiteY7" fmla="*/ 3265715 h 5699325"/>
                    <a:gd name="connsiteX8" fmla="*/ 51 w 3672459"/>
                    <a:gd name="connsiteY8" fmla="*/ 7447 h 5699325"/>
                    <a:gd name="connsiteX0" fmla="*/ 51 w 3672459"/>
                    <a:gd name="connsiteY0" fmla="*/ 7447 h 5699325"/>
                    <a:gd name="connsiteX1" fmla="*/ 1160067 w 3672459"/>
                    <a:gd name="connsiteY1" fmla="*/ 14514 h 5699325"/>
                    <a:gd name="connsiteX2" fmla="*/ 2437324 w 3672459"/>
                    <a:gd name="connsiteY2" fmla="*/ 0 h 5699325"/>
                    <a:gd name="connsiteX3" fmla="*/ 3672459 w 3672459"/>
                    <a:gd name="connsiteY3" fmla="*/ 7447 h 5699325"/>
                    <a:gd name="connsiteX4" fmla="*/ 3177553 w 3672459"/>
                    <a:gd name="connsiteY4" fmla="*/ 3396344 h 5699325"/>
                    <a:gd name="connsiteX5" fmla="*/ 3672459 w 3672459"/>
                    <a:gd name="connsiteY5" fmla="*/ 5699325 h 5699325"/>
                    <a:gd name="connsiteX6" fmla="*/ 51 w 3672459"/>
                    <a:gd name="connsiteY6" fmla="*/ 5699325 h 5699325"/>
                    <a:gd name="connsiteX7" fmla="*/ 390810 w 3672459"/>
                    <a:gd name="connsiteY7" fmla="*/ 3265715 h 5699325"/>
                    <a:gd name="connsiteX8" fmla="*/ 51 w 3672459"/>
                    <a:gd name="connsiteY8" fmla="*/ 7447 h 5699325"/>
                    <a:gd name="connsiteX0" fmla="*/ 51 w 3672459"/>
                    <a:gd name="connsiteY0" fmla="*/ 94533 h 5786411"/>
                    <a:gd name="connsiteX1" fmla="*/ 1160067 w 3672459"/>
                    <a:gd name="connsiteY1" fmla="*/ 0 h 5786411"/>
                    <a:gd name="connsiteX2" fmla="*/ 2437324 w 3672459"/>
                    <a:gd name="connsiteY2" fmla="*/ 87086 h 5786411"/>
                    <a:gd name="connsiteX3" fmla="*/ 3672459 w 3672459"/>
                    <a:gd name="connsiteY3" fmla="*/ 94533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51 w 3672459"/>
                    <a:gd name="connsiteY8" fmla="*/ 94533 h 5786411"/>
                    <a:gd name="connsiteX0" fmla="*/ 51 w 3672459"/>
                    <a:gd name="connsiteY0" fmla="*/ 94533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72459 w 3672459"/>
                    <a:gd name="connsiteY3" fmla="*/ 94533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51 w 3672459"/>
                    <a:gd name="connsiteY8" fmla="*/ 94533 h 5786411"/>
                    <a:gd name="connsiteX0" fmla="*/ 72622 w 3672459"/>
                    <a:gd name="connsiteY0" fmla="*/ 297733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72459 w 3672459"/>
                    <a:gd name="connsiteY3" fmla="*/ 94533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72622 w 3672459"/>
                    <a:gd name="connsiteY8" fmla="*/ 297733 h 5786411"/>
                    <a:gd name="connsiteX0" fmla="*/ 72622 w 3672459"/>
                    <a:gd name="connsiteY0" fmla="*/ 297733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72622 w 3672459"/>
                    <a:gd name="connsiteY8" fmla="*/ 297733 h 5786411"/>
                    <a:gd name="connsiteX0" fmla="*/ 101651 w 3672459"/>
                    <a:gd name="connsiteY0" fmla="*/ 370304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101651 w 3672459"/>
                    <a:gd name="connsiteY8" fmla="*/ 370304 h 5786411"/>
                    <a:gd name="connsiteX0" fmla="*/ 101651 w 3672459"/>
                    <a:gd name="connsiteY0" fmla="*/ 370304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260182 w 3672459"/>
                    <a:gd name="connsiteY8" fmla="*/ 1901373 h 5786411"/>
                    <a:gd name="connsiteX9" fmla="*/ 101651 w 3672459"/>
                    <a:gd name="connsiteY9" fmla="*/ 370304 h 5786411"/>
                    <a:gd name="connsiteX0" fmla="*/ 101651 w 3672459"/>
                    <a:gd name="connsiteY0" fmla="*/ 370304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395268 w 3672459"/>
                    <a:gd name="connsiteY4" fmla="*/ 1973944 h 5786411"/>
                    <a:gd name="connsiteX5" fmla="*/ 3177553 w 3672459"/>
                    <a:gd name="connsiteY5" fmla="*/ 3483430 h 5786411"/>
                    <a:gd name="connsiteX6" fmla="*/ 3672459 w 3672459"/>
                    <a:gd name="connsiteY6" fmla="*/ 5786411 h 5786411"/>
                    <a:gd name="connsiteX7" fmla="*/ 51 w 3672459"/>
                    <a:gd name="connsiteY7" fmla="*/ 5786411 h 5786411"/>
                    <a:gd name="connsiteX8" fmla="*/ 390810 w 3672459"/>
                    <a:gd name="connsiteY8" fmla="*/ 3352801 h 5786411"/>
                    <a:gd name="connsiteX9" fmla="*/ 260182 w 3672459"/>
                    <a:gd name="connsiteY9" fmla="*/ 1901373 h 5786411"/>
                    <a:gd name="connsiteX10" fmla="*/ 101651 w 3672459"/>
                    <a:gd name="connsiteY10" fmla="*/ 370304 h 5786411"/>
                    <a:gd name="connsiteX0" fmla="*/ 101651 w 3672459"/>
                    <a:gd name="connsiteY0" fmla="*/ 370304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395268 w 3672459"/>
                    <a:gd name="connsiteY4" fmla="*/ 1973944 h 5786411"/>
                    <a:gd name="connsiteX5" fmla="*/ 3177553 w 3672459"/>
                    <a:gd name="connsiteY5" fmla="*/ 3483430 h 5786411"/>
                    <a:gd name="connsiteX6" fmla="*/ 3672459 w 3672459"/>
                    <a:gd name="connsiteY6" fmla="*/ 5786411 h 5786411"/>
                    <a:gd name="connsiteX7" fmla="*/ 51 w 3672459"/>
                    <a:gd name="connsiteY7" fmla="*/ 5786411 h 5786411"/>
                    <a:gd name="connsiteX8" fmla="*/ 390810 w 3672459"/>
                    <a:gd name="connsiteY8" fmla="*/ 3352801 h 5786411"/>
                    <a:gd name="connsiteX9" fmla="*/ 260182 w 3672459"/>
                    <a:gd name="connsiteY9" fmla="*/ 1901373 h 5786411"/>
                    <a:gd name="connsiteX10" fmla="*/ 100525 w 3672459"/>
                    <a:gd name="connsiteY10" fmla="*/ 1059544 h 5786411"/>
                    <a:gd name="connsiteX11" fmla="*/ 101651 w 3672459"/>
                    <a:gd name="connsiteY11" fmla="*/ 370304 h 5786411"/>
                    <a:gd name="connsiteX0" fmla="*/ 1017717 w 4588525"/>
                    <a:gd name="connsiteY0" fmla="*/ 370304 h 5786411"/>
                    <a:gd name="connsiteX1" fmla="*/ 2076133 w 4588525"/>
                    <a:gd name="connsiteY1" fmla="*/ 0 h 5786411"/>
                    <a:gd name="connsiteX2" fmla="*/ 3367904 w 4588525"/>
                    <a:gd name="connsiteY2" fmla="*/ 14515 h 5786411"/>
                    <a:gd name="connsiteX3" fmla="*/ 4544982 w 4588525"/>
                    <a:gd name="connsiteY3" fmla="*/ 341276 h 5786411"/>
                    <a:gd name="connsiteX4" fmla="*/ 4311334 w 4588525"/>
                    <a:gd name="connsiteY4" fmla="*/ 1973944 h 5786411"/>
                    <a:gd name="connsiteX5" fmla="*/ 4093619 w 4588525"/>
                    <a:gd name="connsiteY5" fmla="*/ 3483430 h 5786411"/>
                    <a:gd name="connsiteX6" fmla="*/ 4588525 w 4588525"/>
                    <a:gd name="connsiteY6" fmla="*/ 5786411 h 5786411"/>
                    <a:gd name="connsiteX7" fmla="*/ 916117 w 4588525"/>
                    <a:gd name="connsiteY7" fmla="*/ 5786411 h 5786411"/>
                    <a:gd name="connsiteX8" fmla="*/ 1306876 w 4588525"/>
                    <a:gd name="connsiteY8" fmla="*/ 3352801 h 5786411"/>
                    <a:gd name="connsiteX9" fmla="*/ 1176248 w 4588525"/>
                    <a:gd name="connsiteY9" fmla="*/ 1901373 h 5786411"/>
                    <a:gd name="connsiteX10" fmla="*/ 591 w 4588525"/>
                    <a:gd name="connsiteY10" fmla="*/ 1219201 h 5786411"/>
                    <a:gd name="connsiteX11" fmla="*/ 1017717 w 4588525"/>
                    <a:gd name="connsiteY11" fmla="*/ 370304 h 5786411"/>
                    <a:gd name="connsiteX0" fmla="*/ 1025586 w 4596394"/>
                    <a:gd name="connsiteY0" fmla="*/ 370304 h 5786411"/>
                    <a:gd name="connsiteX1" fmla="*/ 2084002 w 4596394"/>
                    <a:gd name="connsiteY1" fmla="*/ 0 h 5786411"/>
                    <a:gd name="connsiteX2" fmla="*/ 3375773 w 4596394"/>
                    <a:gd name="connsiteY2" fmla="*/ 14515 h 5786411"/>
                    <a:gd name="connsiteX3" fmla="*/ 4552851 w 4596394"/>
                    <a:gd name="connsiteY3" fmla="*/ 341276 h 5786411"/>
                    <a:gd name="connsiteX4" fmla="*/ 4319203 w 4596394"/>
                    <a:gd name="connsiteY4" fmla="*/ 1973944 h 5786411"/>
                    <a:gd name="connsiteX5" fmla="*/ 4101488 w 4596394"/>
                    <a:gd name="connsiteY5" fmla="*/ 3483430 h 5786411"/>
                    <a:gd name="connsiteX6" fmla="*/ 4596394 w 4596394"/>
                    <a:gd name="connsiteY6" fmla="*/ 5786411 h 5786411"/>
                    <a:gd name="connsiteX7" fmla="*/ 923986 w 4596394"/>
                    <a:gd name="connsiteY7" fmla="*/ 5786411 h 5786411"/>
                    <a:gd name="connsiteX8" fmla="*/ 1314745 w 4596394"/>
                    <a:gd name="connsiteY8" fmla="*/ 3352801 h 5786411"/>
                    <a:gd name="connsiteX9" fmla="*/ 1184117 w 4596394"/>
                    <a:gd name="connsiteY9" fmla="*/ 1901373 h 5786411"/>
                    <a:gd name="connsiteX10" fmla="*/ 574517 w 4596394"/>
                    <a:gd name="connsiteY10" fmla="*/ 1524001 h 5786411"/>
                    <a:gd name="connsiteX11" fmla="*/ 8460 w 4596394"/>
                    <a:gd name="connsiteY11" fmla="*/ 1219201 h 5786411"/>
                    <a:gd name="connsiteX12" fmla="*/ 1025586 w 4596394"/>
                    <a:gd name="connsiteY12" fmla="*/ 370304 h 5786411"/>
                    <a:gd name="connsiteX0" fmla="*/ 1036461 w 4607269"/>
                    <a:gd name="connsiteY0" fmla="*/ 370304 h 5786411"/>
                    <a:gd name="connsiteX1" fmla="*/ 2094877 w 4607269"/>
                    <a:gd name="connsiteY1" fmla="*/ 0 h 5786411"/>
                    <a:gd name="connsiteX2" fmla="*/ 3386648 w 4607269"/>
                    <a:gd name="connsiteY2" fmla="*/ 14515 h 5786411"/>
                    <a:gd name="connsiteX3" fmla="*/ 4563726 w 4607269"/>
                    <a:gd name="connsiteY3" fmla="*/ 341276 h 5786411"/>
                    <a:gd name="connsiteX4" fmla="*/ 4330078 w 4607269"/>
                    <a:gd name="connsiteY4" fmla="*/ 1973944 h 5786411"/>
                    <a:gd name="connsiteX5" fmla="*/ 4112363 w 4607269"/>
                    <a:gd name="connsiteY5" fmla="*/ 3483430 h 5786411"/>
                    <a:gd name="connsiteX6" fmla="*/ 4607269 w 4607269"/>
                    <a:gd name="connsiteY6" fmla="*/ 5786411 h 5786411"/>
                    <a:gd name="connsiteX7" fmla="*/ 934861 w 4607269"/>
                    <a:gd name="connsiteY7" fmla="*/ 5786411 h 5786411"/>
                    <a:gd name="connsiteX8" fmla="*/ 1325620 w 4607269"/>
                    <a:gd name="connsiteY8" fmla="*/ 3352801 h 5786411"/>
                    <a:gd name="connsiteX9" fmla="*/ 1194992 w 4607269"/>
                    <a:gd name="connsiteY9" fmla="*/ 1901373 h 5786411"/>
                    <a:gd name="connsiteX10" fmla="*/ 295106 w 4607269"/>
                    <a:gd name="connsiteY10" fmla="*/ 2206172 h 5786411"/>
                    <a:gd name="connsiteX11" fmla="*/ 19335 w 4607269"/>
                    <a:gd name="connsiteY11" fmla="*/ 1219201 h 5786411"/>
                    <a:gd name="connsiteX12" fmla="*/ 1036461 w 4607269"/>
                    <a:gd name="connsiteY12" fmla="*/ 370304 h 5786411"/>
                    <a:gd name="connsiteX0" fmla="*/ 1315872 w 4886680"/>
                    <a:gd name="connsiteY0" fmla="*/ 370304 h 5786411"/>
                    <a:gd name="connsiteX1" fmla="*/ 2374288 w 4886680"/>
                    <a:gd name="connsiteY1" fmla="*/ 0 h 5786411"/>
                    <a:gd name="connsiteX2" fmla="*/ 3666059 w 4886680"/>
                    <a:gd name="connsiteY2" fmla="*/ 14515 h 5786411"/>
                    <a:gd name="connsiteX3" fmla="*/ 4843137 w 4886680"/>
                    <a:gd name="connsiteY3" fmla="*/ 341276 h 5786411"/>
                    <a:gd name="connsiteX4" fmla="*/ 4609489 w 4886680"/>
                    <a:gd name="connsiteY4" fmla="*/ 1973944 h 5786411"/>
                    <a:gd name="connsiteX5" fmla="*/ 4391774 w 4886680"/>
                    <a:gd name="connsiteY5" fmla="*/ 3483430 h 5786411"/>
                    <a:gd name="connsiteX6" fmla="*/ 4886680 w 4886680"/>
                    <a:gd name="connsiteY6" fmla="*/ 5786411 h 5786411"/>
                    <a:gd name="connsiteX7" fmla="*/ 1214272 w 4886680"/>
                    <a:gd name="connsiteY7" fmla="*/ 5786411 h 5786411"/>
                    <a:gd name="connsiteX8" fmla="*/ 1605031 w 4886680"/>
                    <a:gd name="connsiteY8" fmla="*/ 3352801 h 5786411"/>
                    <a:gd name="connsiteX9" fmla="*/ 1474403 w 4886680"/>
                    <a:gd name="connsiteY9" fmla="*/ 1901373 h 5786411"/>
                    <a:gd name="connsiteX10" fmla="*/ 574517 w 4886680"/>
                    <a:gd name="connsiteY10" fmla="*/ 2206172 h 5786411"/>
                    <a:gd name="connsiteX11" fmla="*/ 8460 w 4886680"/>
                    <a:gd name="connsiteY11" fmla="*/ 1480459 h 5786411"/>
                    <a:gd name="connsiteX12" fmla="*/ 1315872 w 4886680"/>
                    <a:gd name="connsiteY12" fmla="*/ 370304 h 5786411"/>
                    <a:gd name="connsiteX0" fmla="*/ 1307858 w 4878666"/>
                    <a:gd name="connsiteY0" fmla="*/ 370304 h 5786411"/>
                    <a:gd name="connsiteX1" fmla="*/ 2366274 w 4878666"/>
                    <a:gd name="connsiteY1" fmla="*/ 0 h 5786411"/>
                    <a:gd name="connsiteX2" fmla="*/ 3658045 w 4878666"/>
                    <a:gd name="connsiteY2" fmla="*/ 14515 h 5786411"/>
                    <a:gd name="connsiteX3" fmla="*/ 4835123 w 4878666"/>
                    <a:gd name="connsiteY3" fmla="*/ 341276 h 5786411"/>
                    <a:gd name="connsiteX4" fmla="*/ 4601475 w 4878666"/>
                    <a:gd name="connsiteY4" fmla="*/ 1973944 h 5786411"/>
                    <a:gd name="connsiteX5" fmla="*/ 4383760 w 4878666"/>
                    <a:gd name="connsiteY5" fmla="*/ 3483430 h 5786411"/>
                    <a:gd name="connsiteX6" fmla="*/ 4878666 w 4878666"/>
                    <a:gd name="connsiteY6" fmla="*/ 5786411 h 5786411"/>
                    <a:gd name="connsiteX7" fmla="*/ 1206258 w 4878666"/>
                    <a:gd name="connsiteY7" fmla="*/ 5786411 h 5786411"/>
                    <a:gd name="connsiteX8" fmla="*/ 1597017 w 4878666"/>
                    <a:gd name="connsiteY8" fmla="*/ 3352801 h 5786411"/>
                    <a:gd name="connsiteX9" fmla="*/ 1466389 w 4878666"/>
                    <a:gd name="connsiteY9" fmla="*/ 1901373 h 5786411"/>
                    <a:gd name="connsiteX10" fmla="*/ 566503 w 4878666"/>
                    <a:gd name="connsiteY10" fmla="*/ 2206172 h 5786411"/>
                    <a:gd name="connsiteX11" fmla="*/ 446 w 4878666"/>
                    <a:gd name="connsiteY11" fmla="*/ 1480459 h 5786411"/>
                    <a:gd name="connsiteX12" fmla="*/ 1307858 w 4878666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566057 w 4878220"/>
                    <a:gd name="connsiteY10" fmla="*/ 2206172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566057 w 4878220"/>
                    <a:gd name="connsiteY10" fmla="*/ 2206172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566057 w 4878220"/>
                    <a:gd name="connsiteY10" fmla="*/ 2206172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653143 w 4878220"/>
                    <a:gd name="connsiteY10" fmla="*/ 2322286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653143 w 4878220"/>
                    <a:gd name="connsiteY10" fmla="*/ 2322286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653143 w 4878220"/>
                    <a:gd name="connsiteY10" fmla="*/ 2322286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901886"/>
                    <a:gd name="connsiteY0" fmla="*/ 370304 h 5786411"/>
                    <a:gd name="connsiteX1" fmla="*/ 2365828 w 4901886"/>
                    <a:gd name="connsiteY1" fmla="*/ 0 h 5786411"/>
                    <a:gd name="connsiteX2" fmla="*/ 3657599 w 4901886"/>
                    <a:gd name="connsiteY2" fmla="*/ 14515 h 5786411"/>
                    <a:gd name="connsiteX3" fmla="*/ 4834677 w 4901886"/>
                    <a:gd name="connsiteY3" fmla="*/ 341276 h 5786411"/>
                    <a:gd name="connsiteX4" fmla="*/ 4740402 w 4901886"/>
                    <a:gd name="connsiteY4" fmla="*/ 1418677 h 5786411"/>
                    <a:gd name="connsiteX5" fmla="*/ 4601029 w 4901886"/>
                    <a:gd name="connsiteY5" fmla="*/ 1973944 h 5786411"/>
                    <a:gd name="connsiteX6" fmla="*/ 4383314 w 4901886"/>
                    <a:gd name="connsiteY6" fmla="*/ 3483430 h 5786411"/>
                    <a:gd name="connsiteX7" fmla="*/ 4878220 w 4901886"/>
                    <a:gd name="connsiteY7" fmla="*/ 5786411 h 5786411"/>
                    <a:gd name="connsiteX8" fmla="*/ 1205812 w 4901886"/>
                    <a:gd name="connsiteY8" fmla="*/ 5786411 h 5786411"/>
                    <a:gd name="connsiteX9" fmla="*/ 1596571 w 4901886"/>
                    <a:gd name="connsiteY9" fmla="*/ 3352801 h 5786411"/>
                    <a:gd name="connsiteX10" fmla="*/ 1465943 w 4901886"/>
                    <a:gd name="connsiteY10" fmla="*/ 1901373 h 5786411"/>
                    <a:gd name="connsiteX11" fmla="*/ 653143 w 4901886"/>
                    <a:gd name="connsiteY11" fmla="*/ 2322286 h 5786411"/>
                    <a:gd name="connsiteX12" fmla="*/ 0 w 4901886"/>
                    <a:gd name="connsiteY12" fmla="*/ 1480459 h 5786411"/>
                    <a:gd name="connsiteX13" fmla="*/ 1307412 w 4901886"/>
                    <a:gd name="connsiteY13" fmla="*/ 370304 h 5786411"/>
                    <a:gd name="connsiteX0" fmla="*/ 1307412 w 4945635"/>
                    <a:gd name="connsiteY0" fmla="*/ 370304 h 5786411"/>
                    <a:gd name="connsiteX1" fmla="*/ 2365828 w 4945635"/>
                    <a:gd name="connsiteY1" fmla="*/ 0 h 5786411"/>
                    <a:gd name="connsiteX2" fmla="*/ 3657599 w 4945635"/>
                    <a:gd name="connsiteY2" fmla="*/ 14515 h 5786411"/>
                    <a:gd name="connsiteX3" fmla="*/ 4834677 w 4945635"/>
                    <a:gd name="connsiteY3" fmla="*/ 341276 h 5786411"/>
                    <a:gd name="connsiteX4" fmla="*/ 4885545 w 4945635"/>
                    <a:gd name="connsiteY4" fmla="*/ 809077 h 5786411"/>
                    <a:gd name="connsiteX5" fmla="*/ 4740402 w 4945635"/>
                    <a:gd name="connsiteY5" fmla="*/ 1418677 h 5786411"/>
                    <a:gd name="connsiteX6" fmla="*/ 4601029 w 4945635"/>
                    <a:gd name="connsiteY6" fmla="*/ 1973944 h 5786411"/>
                    <a:gd name="connsiteX7" fmla="*/ 4383314 w 4945635"/>
                    <a:gd name="connsiteY7" fmla="*/ 3483430 h 5786411"/>
                    <a:gd name="connsiteX8" fmla="*/ 4878220 w 4945635"/>
                    <a:gd name="connsiteY8" fmla="*/ 5786411 h 5786411"/>
                    <a:gd name="connsiteX9" fmla="*/ 1205812 w 4945635"/>
                    <a:gd name="connsiteY9" fmla="*/ 5786411 h 5786411"/>
                    <a:gd name="connsiteX10" fmla="*/ 1596571 w 4945635"/>
                    <a:gd name="connsiteY10" fmla="*/ 3352801 h 5786411"/>
                    <a:gd name="connsiteX11" fmla="*/ 1465943 w 4945635"/>
                    <a:gd name="connsiteY11" fmla="*/ 1901373 h 5786411"/>
                    <a:gd name="connsiteX12" fmla="*/ 653143 w 4945635"/>
                    <a:gd name="connsiteY12" fmla="*/ 2322286 h 5786411"/>
                    <a:gd name="connsiteX13" fmla="*/ 0 w 4945635"/>
                    <a:gd name="connsiteY13" fmla="*/ 1480459 h 5786411"/>
                    <a:gd name="connsiteX14" fmla="*/ 1307412 w 4945635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4740402 w 5858221"/>
                    <a:gd name="connsiteY5" fmla="*/ 1418677 h 5786411"/>
                    <a:gd name="connsiteX6" fmla="*/ 4601029 w 5858221"/>
                    <a:gd name="connsiteY6" fmla="*/ 1973944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82231 w 5858221"/>
                    <a:gd name="connsiteY5" fmla="*/ 1999249 h 5786411"/>
                    <a:gd name="connsiteX6" fmla="*/ 4601029 w 5858221"/>
                    <a:gd name="connsiteY6" fmla="*/ 1973944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82231 w 5858221"/>
                    <a:gd name="connsiteY5" fmla="*/ 1999249 h 5786411"/>
                    <a:gd name="connsiteX6" fmla="*/ 4455886 w 5858221"/>
                    <a:gd name="connsiteY6" fmla="*/ 1799773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82231 w 5858221"/>
                    <a:gd name="connsiteY5" fmla="*/ 1999249 h 5786411"/>
                    <a:gd name="connsiteX6" fmla="*/ 4455886 w 5858221"/>
                    <a:gd name="connsiteY6" fmla="*/ 1799773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82231 w 5858221"/>
                    <a:gd name="connsiteY5" fmla="*/ 1999249 h 5786411"/>
                    <a:gd name="connsiteX6" fmla="*/ 4470401 w 5858221"/>
                    <a:gd name="connsiteY6" fmla="*/ 1712688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09659 w 5858221"/>
                    <a:gd name="connsiteY5" fmla="*/ 2129877 h 5786411"/>
                    <a:gd name="connsiteX6" fmla="*/ 4470401 w 5858221"/>
                    <a:gd name="connsiteY6" fmla="*/ 1712688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09659 w 5858221"/>
                    <a:gd name="connsiteY5" fmla="*/ 2129877 h 5786411"/>
                    <a:gd name="connsiteX6" fmla="*/ 4470401 w 5858221"/>
                    <a:gd name="connsiteY6" fmla="*/ 1712688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09659 w 5858221"/>
                    <a:gd name="connsiteY5" fmla="*/ 2129877 h 5786411"/>
                    <a:gd name="connsiteX6" fmla="*/ 4470401 w 5858221"/>
                    <a:gd name="connsiteY6" fmla="*/ 1712688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945285"/>
                    <a:gd name="connsiteY0" fmla="*/ 370304 h 5786411"/>
                    <a:gd name="connsiteX1" fmla="*/ 2365828 w 5945285"/>
                    <a:gd name="connsiteY1" fmla="*/ 0 h 5786411"/>
                    <a:gd name="connsiteX2" fmla="*/ 3657599 w 5945285"/>
                    <a:gd name="connsiteY2" fmla="*/ 14515 h 5786411"/>
                    <a:gd name="connsiteX3" fmla="*/ 4834677 w 5945285"/>
                    <a:gd name="connsiteY3" fmla="*/ 341276 h 5786411"/>
                    <a:gd name="connsiteX4" fmla="*/ 5945087 w 5945285"/>
                    <a:gd name="connsiteY4" fmla="*/ 1273534 h 5786411"/>
                    <a:gd name="connsiteX5" fmla="*/ 5509659 w 5945285"/>
                    <a:gd name="connsiteY5" fmla="*/ 2129877 h 5786411"/>
                    <a:gd name="connsiteX6" fmla="*/ 4470401 w 5945285"/>
                    <a:gd name="connsiteY6" fmla="*/ 1712688 h 5786411"/>
                    <a:gd name="connsiteX7" fmla="*/ 4383314 w 5945285"/>
                    <a:gd name="connsiteY7" fmla="*/ 3483430 h 5786411"/>
                    <a:gd name="connsiteX8" fmla="*/ 4878220 w 5945285"/>
                    <a:gd name="connsiteY8" fmla="*/ 5786411 h 5786411"/>
                    <a:gd name="connsiteX9" fmla="*/ 1205812 w 5945285"/>
                    <a:gd name="connsiteY9" fmla="*/ 5786411 h 5786411"/>
                    <a:gd name="connsiteX10" fmla="*/ 1596571 w 5945285"/>
                    <a:gd name="connsiteY10" fmla="*/ 3352801 h 5786411"/>
                    <a:gd name="connsiteX11" fmla="*/ 1465943 w 5945285"/>
                    <a:gd name="connsiteY11" fmla="*/ 1901373 h 5786411"/>
                    <a:gd name="connsiteX12" fmla="*/ 653143 w 5945285"/>
                    <a:gd name="connsiteY12" fmla="*/ 2322286 h 5786411"/>
                    <a:gd name="connsiteX13" fmla="*/ 0 w 5945285"/>
                    <a:gd name="connsiteY13" fmla="*/ 1480459 h 5786411"/>
                    <a:gd name="connsiteX14" fmla="*/ 1307412 w 5945285"/>
                    <a:gd name="connsiteY14" fmla="*/ 370304 h 5786411"/>
                    <a:gd name="connsiteX0" fmla="*/ 1307412 w 5945285"/>
                    <a:gd name="connsiteY0" fmla="*/ 370304 h 5786411"/>
                    <a:gd name="connsiteX1" fmla="*/ 2365828 w 5945285"/>
                    <a:gd name="connsiteY1" fmla="*/ 0 h 5786411"/>
                    <a:gd name="connsiteX2" fmla="*/ 3657599 w 5945285"/>
                    <a:gd name="connsiteY2" fmla="*/ 14515 h 5786411"/>
                    <a:gd name="connsiteX3" fmla="*/ 4834677 w 5945285"/>
                    <a:gd name="connsiteY3" fmla="*/ 341276 h 5786411"/>
                    <a:gd name="connsiteX4" fmla="*/ 5945087 w 5945285"/>
                    <a:gd name="connsiteY4" fmla="*/ 1273534 h 5786411"/>
                    <a:gd name="connsiteX5" fmla="*/ 5509659 w 5945285"/>
                    <a:gd name="connsiteY5" fmla="*/ 2129877 h 5786411"/>
                    <a:gd name="connsiteX6" fmla="*/ 4470401 w 5945285"/>
                    <a:gd name="connsiteY6" fmla="*/ 1712688 h 5786411"/>
                    <a:gd name="connsiteX7" fmla="*/ 4383314 w 5945285"/>
                    <a:gd name="connsiteY7" fmla="*/ 3483430 h 5786411"/>
                    <a:gd name="connsiteX8" fmla="*/ 4878220 w 5945285"/>
                    <a:gd name="connsiteY8" fmla="*/ 5786411 h 5786411"/>
                    <a:gd name="connsiteX9" fmla="*/ 1205812 w 5945285"/>
                    <a:gd name="connsiteY9" fmla="*/ 5786411 h 5786411"/>
                    <a:gd name="connsiteX10" fmla="*/ 1596571 w 5945285"/>
                    <a:gd name="connsiteY10" fmla="*/ 3352801 h 5786411"/>
                    <a:gd name="connsiteX11" fmla="*/ 1465943 w 5945285"/>
                    <a:gd name="connsiteY11" fmla="*/ 1901373 h 5786411"/>
                    <a:gd name="connsiteX12" fmla="*/ 653143 w 5945285"/>
                    <a:gd name="connsiteY12" fmla="*/ 2322286 h 5786411"/>
                    <a:gd name="connsiteX13" fmla="*/ 0 w 5945285"/>
                    <a:gd name="connsiteY13" fmla="*/ 1480459 h 5786411"/>
                    <a:gd name="connsiteX14" fmla="*/ 1307412 w 5945285"/>
                    <a:gd name="connsiteY14" fmla="*/ 370304 h 5786411"/>
                    <a:gd name="connsiteX0" fmla="*/ 1307412 w 5945087"/>
                    <a:gd name="connsiteY0" fmla="*/ 370304 h 5786411"/>
                    <a:gd name="connsiteX1" fmla="*/ 2365828 w 5945087"/>
                    <a:gd name="connsiteY1" fmla="*/ 0 h 5786411"/>
                    <a:gd name="connsiteX2" fmla="*/ 3657599 w 5945087"/>
                    <a:gd name="connsiteY2" fmla="*/ 14515 h 5786411"/>
                    <a:gd name="connsiteX3" fmla="*/ 4834677 w 5945087"/>
                    <a:gd name="connsiteY3" fmla="*/ 341276 h 5786411"/>
                    <a:gd name="connsiteX4" fmla="*/ 5945087 w 5945087"/>
                    <a:gd name="connsiteY4" fmla="*/ 1273534 h 5786411"/>
                    <a:gd name="connsiteX5" fmla="*/ 5509659 w 5945087"/>
                    <a:gd name="connsiteY5" fmla="*/ 2129877 h 5786411"/>
                    <a:gd name="connsiteX6" fmla="*/ 4470401 w 5945087"/>
                    <a:gd name="connsiteY6" fmla="*/ 1712688 h 5786411"/>
                    <a:gd name="connsiteX7" fmla="*/ 4383314 w 5945087"/>
                    <a:gd name="connsiteY7" fmla="*/ 3483430 h 5786411"/>
                    <a:gd name="connsiteX8" fmla="*/ 4878220 w 5945087"/>
                    <a:gd name="connsiteY8" fmla="*/ 5786411 h 5786411"/>
                    <a:gd name="connsiteX9" fmla="*/ 1205812 w 5945087"/>
                    <a:gd name="connsiteY9" fmla="*/ 5786411 h 5786411"/>
                    <a:gd name="connsiteX10" fmla="*/ 1596571 w 5945087"/>
                    <a:gd name="connsiteY10" fmla="*/ 3352801 h 5786411"/>
                    <a:gd name="connsiteX11" fmla="*/ 1465943 w 5945087"/>
                    <a:gd name="connsiteY11" fmla="*/ 1901373 h 5786411"/>
                    <a:gd name="connsiteX12" fmla="*/ 653143 w 5945087"/>
                    <a:gd name="connsiteY12" fmla="*/ 2322286 h 5786411"/>
                    <a:gd name="connsiteX13" fmla="*/ 0 w 5945087"/>
                    <a:gd name="connsiteY13" fmla="*/ 1480459 h 5786411"/>
                    <a:gd name="connsiteX14" fmla="*/ 1307412 w 5945087"/>
                    <a:gd name="connsiteY14" fmla="*/ 370304 h 5786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45087" h="5786411">
                      <a:moveTo>
                        <a:pt x="1307412" y="370304"/>
                      </a:moveTo>
                      <a:lnTo>
                        <a:pt x="2365828" y="0"/>
                      </a:lnTo>
                      <a:lnTo>
                        <a:pt x="3657599" y="14515"/>
                      </a:lnTo>
                      <a:lnTo>
                        <a:pt x="4834677" y="341276"/>
                      </a:lnTo>
                      <a:cubicBezTo>
                        <a:pt x="5039334" y="473703"/>
                        <a:pt x="5873714" y="1152025"/>
                        <a:pt x="5945087" y="1273534"/>
                      </a:cubicBezTo>
                      <a:cubicBezTo>
                        <a:pt x="5842289" y="1482130"/>
                        <a:pt x="5629649" y="1979275"/>
                        <a:pt x="5509659" y="2129877"/>
                      </a:cubicBezTo>
                      <a:cubicBezTo>
                        <a:pt x="5317097" y="2062765"/>
                        <a:pt x="4805688" y="1803992"/>
                        <a:pt x="4470401" y="1712688"/>
                      </a:cubicBezTo>
                      <a:cubicBezTo>
                        <a:pt x="4410886" y="2056813"/>
                        <a:pt x="4337116" y="2848019"/>
                        <a:pt x="4383314" y="3483430"/>
                      </a:cubicBezTo>
                      <a:cubicBezTo>
                        <a:pt x="4383787" y="4270443"/>
                        <a:pt x="4877747" y="4999398"/>
                        <a:pt x="4878220" y="5786411"/>
                      </a:cubicBezTo>
                      <a:lnTo>
                        <a:pt x="1205812" y="5786411"/>
                      </a:lnTo>
                      <a:cubicBezTo>
                        <a:pt x="1200598" y="4975208"/>
                        <a:pt x="1601785" y="4164004"/>
                        <a:pt x="1596571" y="3352801"/>
                      </a:cubicBezTo>
                      <a:cubicBezTo>
                        <a:pt x="1639926" y="2705295"/>
                        <a:pt x="1514136" y="2398456"/>
                        <a:pt x="1465943" y="1901373"/>
                      </a:cubicBezTo>
                      <a:cubicBezTo>
                        <a:pt x="1182916" y="2002973"/>
                        <a:pt x="820058" y="2174724"/>
                        <a:pt x="653143" y="2322286"/>
                      </a:cubicBezTo>
                      <a:cubicBezTo>
                        <a:pt x="457200" y="2208591"/>
                        <a:pt x="128022" y="1701771"/>
                        <a:pt x="0" y="1480459"/>
                      </a:cubicBezTo>
                      <a:cubicBezTo>
                        <a:pt x="147749" y="1225281"/>
                        <a:pt x="1130822" y="546895"/>
                        <a:pt x="1307412" y="370304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正方形/長方形 3"/>
                <p:cNvSpPr/>
                <p:nvPr/>
              </p:nvSpPr>
              <p:spPr>
                <a:xfrm rot="-2160000">
                  <a:off x="2197362" y="1743853"/>
                  <a:ext cx="345825" cy="1163827"/>
                </a:xfrm>
                <a:custGeom>
                  <a:avLst/>
                  <a:gdLst>
                    <a:gd name="connsiteX0" fmla="*/ 0 w 243291"/>
                    <a:gd name="connsiteY0" fmla="*/ 0 h 1012719"/>
                    <a:gd name="connsiteX1" fmla="*/ 243291 w 243291"/>
                    <a:gd name="connsiteY1" fmla="*/ 0 h 1012719"/>
                    <a:gd name="connsiteX2" fmla="*/ 243291 w 243291"/>
                    <a:gd name="connsiteY2" fmla="*/ 1012719 h 1012719"/>
                    <a:gd name="connsiteX3" fmla="*/ 0 w 243291"/>
                    <a:gd name="connsiteY3" fmla="*/ 1012719 h 1012719"/>
                    <a:gd name="connsiteX4" fmla="*/ 0 w 243291"/>
                    <a:gd name="connsiteY4" fmla="*/ 0 h 1012719"/>
                    <a:gd name="connsiteX0" fmla="*/ 0 w 273102"/>
                    <a:gd name="connsiteY0" fmla="*/ 139806 h 1152525"/>
                    <a:gd name="connsiteX1" fmla="*/ 273102 w 273102"/>
                    <a:gd name="connsiteY1" fmla="*/ 0 h 1152525"/>
                    <a:gd name="connsiteX2" fmla="*/ 243291 w 273102"/>
                    <a:gd name="connsiteY2" fmla="*/ 1152525 h 1152525"/>
                    <a:gd name="connsiteX3" fmla="*/ 0 w 273102"/>
                    <a:gd name="connsiteY3" fmla="*/ 1152525 h 1152525"/>
                    <a:gd name="connsiteX4" fmla="*/ 0 w 273102"/>
                    <a:gd name="connsiteY4" fmla="*/ 139806 h 1152525"/>
                    <a:gd name="connsiteX0" fmla="*/ 0 w 282735"/>
                    <a:gd name="connsiteY0" fmla="*/ 78986 h 1091705"/>
                    <a:gd name="connsiteX1" fmla="*/ 282735 w 282735"/>
                    <a:gd name="connsiteY1" fmla="*/ 0 h 1091705"/>
                    <a:gd name="connsiteX2" fmla="*/ 243291 w 282735"/>
                    <a:gd name="connsiteY2" fmla="*/ 1091705 h 1091705"/>
                    <a:gd name="connsiteX3" fmla="*/ 0 w 282735"/>
                    <a:gd name="connsiteY3" fmla="*/ 1091705 h 1091705"/>
                    <a:gd name="connsiteX4" fmla="*/ 0 w 282735"/>
                    <a:gd name="connsiteY4" fmla="*/ 78986 h 1091705"/>
                    <a:gd name="connsiteX0" fmla="*/ 0 w 300899"/>
                    <a:gd name="connsiteY0" fmla="*/ 29907 h 1091705"/>
                    <a:gd name="connsiteX1" fmla="*/ 300899 w 300899"/>
                    <a:gd name="connsiteY1" fmla="*/ 0 h 1091705"/>
                    <a:gd name="connsiteX2" fmla="*/ 261455 w 300899"/>
                    <a:gd name="connsiteY2" fmla="*/ 1091705 h 1091705"/>
                    <a:gd name="connsiteX3" fmla="*/ 18164 w 300899"/>
                    <a:gd name="connsiteY3" fmla="*/ 1091705 h 1091705"/>
                    <a:gd name="connsiteX4" fmla="*/ 0 w 300899"/>
                    <a:gd name="connsiteY4" fmla="*/ 29907 h 1091705"/>
                    <a:gd name="connsiteX0" fmla="*/ 0 w 300899"/>
                    <a:gd name="connsiteY0" fmla="*/ 29907 h 1091705"/>
                    <a:gd name="connsiteX1" fmla="*/ 300899 w 300899"/>
                    <a:gd name="connsiteY1" fmla="*/ 0 h 1091705"/>
                    <a:gd name="connsiteX2" fmla="*/ 261455 w 300899"/>
                    <a:gd name="connsiteY2" fmla="*/ 1091705 h 1091705"/>
                    <a:gd name="connsiteX3" fmla="*/ 18164 w 300899"/>
                    <a:gd name="connsiteY3" fmla="*/ 1091705 h 1091705"/>
                    <a:gd name="connsiteX4" fmla="*/ 4602 w 300899"/>
                    <a:gd name="connsiteY4" fmla="*/ 547165 h 1091705"/>
                    <a:gd name="connsiteX5" fmla="*/ 0 w 300899"/>
                    <a:gd name="connsiteY5" fmla="*/ 29907 h 1091705"/>
                    <a:gd name="connsiteX0" fmla="*/ 60536 w 361435"/>
                    <a:gd name="connsiteY0" fmla="*/ 29907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60536 w 361435"/>
                    <a:gd name="connsiteY5" fmla="*/ 29907 h 1091705"/>
                    <a:gd name="connsiteX0" fmla="*/ 37419 w 361435"/>
                    <a:gd name="connsiteY0" fmla="*/ 13111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37419 w 361435"/>
                    <a:gd name="connsiteY5" fmla="*/ 13111 h 1091705"/>
                    <a:gd name="connsiteX0" fmla="*/ 37419 w 361435"/>
                    <a:gd name="connsiteY0" fmla="*/ 13111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37419 w 361435"/>
                    <a:gd name="connsiteY5" fmla="*/ 13111 h 1091705"/>
                    <a:gd name="connsiteX0" fmla="*/ 37419 w 361435"/>
                    <a:gd name="connsiteY0" fmla="*/ 63726 h 1142320"/>
                    <a:gd name="connsiteX1" fmla="*/ 361435 w 361435"/>
                    <a:gd name="connsiteY1" fmla="*/ 50615 h 1142320"/>
                    <a:gd name="connsiteX2" fmla="*/ 345670 w 361435"/>
                    <a:gd name="connsiteY2" fmla="*/ 997 h 1142320"/>
                    <a:gd name="connsiteX3" fmla="*/ 321991 w 361435"/>
                    <a:gd name="connsiteY3" fmla="*/ 1142320 h 1142320"/>
                    <a:gd name="connsiteX4" fmla="*/ 78700 w 361435"/>
                    <a:gd name="connsiteY4" fmla="*/ 1142320 h 1142320"/>
                    <a:gd name="connsiteX5" fmla="*/ 0 w 361435"/>
                    <a:gd name="connsiteY5" fmla="*/ 574002 h 1142320"/>
                    <a:gd name="connsiteX6" fmla="*/ 37419 w 361435"/>
                    <a:gd name="connsiteY6" fmla="*/ 63726 h 1142320"/>
                    <a:gd name="connsiteX0" fmla="*/ 37419 w 361435"/>
                    <a:gd name="connsiteY0" fmla="*/ 63726 h 1142320"/>
                    <a:gd name="connsiteX1" fmla="*/ 186016 w 361435"/>
                    <a:gd name="connsiteY1" fmla="*/ 26283 h 1142320"/>
                    <a:gd name="connsiteX2" fmla="*/ 361435 w 361435"/>
                    <a:gd name="connsiteY2" fmla="*/ 50615 h 1142320"/>
                    <a:gd name="connsiteX3" fmla="*/ 345670 w 361435"/>
                    <a:gd name="connsiteY3" fmla="*/ 997 h 1142320"/>
                    <a:gd name="connsiteX4" fmla="*/ 321991 w 361435"/>
                    <a:gd name="connsiteY4" fmla="*/ 1142320 h 1142320"/>
                    <a:gd name="connsiteX5" fmla="*/ 78700 w 361435"/>
                    <a:gd name="connsiteY5" fmla="*/ 1142320 h 1142320"/>
                    <a:gd name="connsiteX6" fmla="*/ 0 w 361435"/>
                    <a:gd name="connsiteY6" fmla="*/ 574002 h 1142320"/>
                    <a:gd name="connsiteX7" fmla="*/ 37419 w 361435"/>
                    <a:gd name="connsiteY7" fmla="*/ 63726 h 1142320"/>
                    <a:gd name="connsiteX0" fmla="*/ 37419 w 345794"/>
                    <a:gd name="connsiteY0" fmla="*/ 63182 h 1141776"/>
                    <a:gd name="connsiteX1" fmla="*/ 186016 w 345794"/>
                    <a:gd name="connsiteY1" fmla="*/ 25739 h 1141776"/>
                    <a:gd name="connsiteX2" fmla="*/ 341870 w 345794"/>
                    <a:gd name="connsiteY2" fmla="*/ 141818 h 1141776"/>
                    <a:gd name="connsiteX3" fmla="*/ 345670 w 345794"/>
                    <a:gd name="connsiteY3" fmla="*/ 453 h 1141776"/>
                    <a:gd name="connsiteX4" fmla="*/ 321991 w 345794"/>
                    <a:gd name="connsiteY4" fmla="*/ 1141776 h 1141776"/>
                    <a:gd name="connsiteX5" fmla="*/ 78700 w 345794"/>
                    <a:gd name="connsiteY5" fmla="*/ 1141776 h 1141776"/>
                    <a:gd name="connsiteX6" fmla="*/ 0 w 345794"/>
                    <a:gd name="connsiteY6" fmla="*/ 573458 h 1141776"/>
                    <a:gd name="connsiteX7" fmla="*/ 37419 w 345794"/>
                    <a:gd name="connsiteY7" fmla="*/ 63182 h 1141776"/>
                    <a:gd name="connsiteX0" fmla="*/ 37419 w 345825"/>
                    <a:gd name="connsiteY0" fmla="*/ 85233 h 1163827"/>
                    <a:gd name="connsiteX1" fmla="*/ 186016 w 345825"/>
                    <a:gd name="connsiteY1" fmla="*/ 47790 h 1163827"/>
                    <a:gd name="connsiteX2" fmla="*/ 343192 w 345825"/>
                    <a:gd name="connsiteY2" fmla="*/ 0 h 1163827"/>
                    <a:gd name="connsiteX3" fmla="*/ 345670 w 345825"/>
                    <a:gd name="connsiteY3" fmla="*/ 22504 h 1163827"/>
                    <a:gd name="connsiteX4" fmla="*/ 321991 w 345825"/>
                    <a:gd name="connsiteY4" fmla="*/ 1163827 h 1163827"/>
                    <a:gd name="connsiteX5" fmla="*/ 78700 w 345825"/>
                    <a:gd name="connsiteY5" fmla="*/ 1163827 h 1163827"/>
                    <a:gd name="connsiteX6" fmla="*/ 0 w 345825"/>
                    <a:gd name="connsiteY6" fmla="*/ 595509 h 1163827"/>
                    <a:gd name="connsiteX7" fmla="*/ 37419 w 345825"/>
                    <a:gd name="connsiteY7" fmla="*/ 85233 h 1163827"/>
                    <a:gd name="connsiteX0" fmla="*/ 37419 w 345825"/>
                    <a:gd name="connsiteY0" fmla="*/ 85233 h 1163827"/>
                    <a:gd name="connsiteX1" fmla="*/ 186016 w 345825"/>
                    <a:gd name="connsiteY1" fmla="*/ 47790 h 1163827"/>
                    <a:gd name="connsiteX2" fmla="*/ 343192 w 345825"/>
                    <a:gd name="connsiteY2" fmla="*/ 0 h 1163827"/>
                    <a:gd name="connsiteX3" fmla="*/ 345670 w 345825"/>
                    <a:gd name="connsiteY3" fmla="*/ 22504 h 1163827"/>
                    <a:gd name="connsiteX4" fmla="*/ 321991 w 345825"/>
                    <a:gd name="connsiteY4" fmla="*/ 1163827 h 1163827"/>
                    <a:gd name="connsiteX5" fmla="*/ 78700 w 345825"/>
                    <a:gd name="connsiteY5" fmla="*/ 1163827 h 1163827"/>
                    <a:gd name="connsiteX6" fmla="*/ 0 w 345825"/>
                    <a:gd name="connsiteY6" fmla="*/ 595509 h 1163827"/>
                    <a:gd name="connsiteX7" fmla="*/ 37419 w 345825"/>
                    <a:gd name="connsiteY7" fmla="*/ 85233 h 1163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5825" h="1163827">
                      <a:moveTo>
                        <a:pt x="37419" y="85233"/>
                      </a:moveTo>
                      <a:cubicBezTo>
                        <a:pt x="93493" y="85354"/>
                        <a:pt x="129942" y="47669"/>
                        <a:pt x="186016" y="47790"/>
                      </a:cubicBezTo>
                      <a:lnTo>
                        <a:pt x="343192" y="0"/>
                      </a:lnTo>
                      <a:cubicBezTo>
                        <a:pt x="342151" y="10070"/>
                        <a:pt x="346711" y="12434"/>
                        <a:pt x="345670" y="22504"/>
                      </a:cubicBezTo>
                      <a:lnTo>
                        <a:pt x="321991" y="1163827"/>
                      </a:lnTo>
                      <a:lnTo>
                        <a:pt x="78700" y="1163827"/>
                      </a:lnTo>
                      <a:cubicBezTo>
                        <a:pt x="13938" y="946395"/>
                        <a:pt x="26233" y="784948"/>
                        <a:pt x="0" y="595509"/>
                      </a:cubicBezTo>
                      <a:cubicBezTo>
                        <a:pt x="12473" y="425417"/>
                        <a:pt x="1828" y="238529"/>
                        <a:pt x="37419" y="8523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正方形/長方形 3"/>
                <p:cNvSpPr/>
                <p:nvPr/>
              </p:nvSpPr>
              <p:spPr>
                <a:xfrm rot="2160000" flipH="1">
                  <a:off x="7339947" y="1593927"/>
                  <a:ext cx="476062" cy="1092490"/>
                </a:xfrm>
                <a:custGeom>
                  <a:avLst/>
                  <a:gdLst>
                    <a:gd name="connsiteX0" fmla="*/ 0 w 243291"/>
                    <a:gd name="connsiteY0" fmla="*/ 0 h 1012719"/>
                    <a:gd name="connsiteX1" fmla="*/ 243291 w 243291"/>
                    <a:gd name="connsiteY1" fmla="*/ 0 h 1012719"/>
                    <a:gd name="connsiteX2" fmla="*/ 243291 w 243291"/>
                    <a:gd name="connsiteY2" fmla="*/ 1012719 h 1012719"/>
                    <a:gd name="connsiteX3" fmla="*/ 0 w 243291"/>
                    <a:gd name="connsiteY3" fmla="*/ 1012719 h 1012719"/>
                    <a:gd name="connsiteX4" fmla="*/ 0 w 243291"/>
                    <a:gd name="connsiteY4" fmla="*/ 0 h 1012719"/>
                    <a:gd name="connsiteX0" fmla="*/ 0 w 273102"/>
                    <a:gd name="connsiteY0" fmla="*/ 139806 h 1152525"/>
                    <a:gd name="connsiteX1" fmla="*/ 273102 w 273102"/>
                    <a:gd name="connsiteY1" fmla="*/ 0 h 1152525"/>
                    <a:gd name="connsiteX2" fmla="*/ 243291 w 273102"/>
                    <a:gd name="connsiteY2" fmla="*/ 1152525 h 1152525"/>
                    <a:gd name="connsiteX3" fmla="*/ 0 w 273102"/>
                    <a:gd name="connsiteY3" fmla="*/ 1152525 h 1152525"/>
                    <a:gd name="connsiteX4" fmla="*/ 0 w 273102"/>
                    <a:gd name="connsiteY4" fmla="*/ 139806 h 1152525"/>
                    <a:gd name="connsiteX0" fmla="*/ 0 w 282735"/>
                    <a:gd name="connsiteY0" fmla="*/ 78986 h 1091705"/>
                    <a:gd name="connsiteX1" fmla="*/ 282735 w 282735"/>
                    <a:gd name="connsiteY1" fmla="*/ 0 h 1091705"/>
                    <a:gd name="connsiteX2" fmla="*/ 243291 w 282735"/>
                    <a:gd name="connsiteY2" fmla="*/ 1091705 h 1091705"/>
                    <a:gd name="connsiteX3" fmla="*/ 0 w 282735"/>
                    <a:gd name="connsiteY3" fmla="*/ 1091705 h 1091705"/>
                    <a:gd name="connsiteX4" fmla="*/ 0 w 282735"/>
                    <a:gd name="connsiteY4" fmla="*/ 78986 h 1091705"/>
                    <a:gd name="connsiteX0" fmla="*/ 0 w 300899"/>
                    <a:gd name="connsiteY0" fmla="*/ 29907 h 1091705"/>
                    <a:gd name="connsiteX1" fmla="*/ 300899 w 300899"/>
                    <a:gd name="connsiteY1" fmla="*/ 0 h 1091705"/>
                    <a:gd name="connsiteX2" fmla="*/ 261455 w 300899"/>
                    <a:gd name="connsiteY2" fmla="*/ 1091705 h 1091705"/>
                    <a:gd name="connsiteX3" fmla="*/ 18164 w 300899"/>
                    <a:gd name="connsiteY3" fmla="*/ 1091705 h 1091705"/>
                    <a:gd name="connsiteX4" fmla="*/ 0 w 300899"/>
                    <a:gd name="connsiteY4" fmla="*/ 29907 h 1091705"/>
                    <a:gd name="connsiteX0" fmla="*/ 0 w 300899"/>
                    <a:gd name="connsiteY0" fmla="*/ 29907 h 1091705"/>
                    <a:gd name="connsiteX1" fmla="*/ 300899 w 300899"/>
                    <a:gd name="connsiteY1" fmla="*/ 0 h 1091705"/>
                    <a:gd name="connsiteX2" fmla="*/ 261455 w 300899"/>
                    <a:gd name="connsiteY2" fmla="*/ 1091705 h 1091705"/>
                    <a:gd name="connsiteX3" fmla="*/ 18164 w 300899"/>
                    <a:gd name="connsiteY3" fmla="*/ 1091705 h 1091705"/>
                    <a:gd name="connsiteX4" fmla="*/ 4602 w 300899"/>
                    <a:gd name="connsiteY4" fmla="*/ 547165 h 1091705"/>
                    <a:gd name="connsiteX5" fmla="*/ 0 w 300899"/>
                    <a:gd name="connsiteY5" fmla="*/ 29907 h 1091705"/>
                    <a:gd name="connsiteX0" fmla="*/ 60536 w 361435"/>
                    <a:gd name="connsiteY0" fmla="*/ 29907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60536 w 361435"/>
                    <a:gd name="connsiteY5" fmla="*/ 29907 h 1091705"/>
                    <a:gd name="connsiteX0" fmla="*/ 37419 w 361435"/>
                    <a:gd name="connsiteY0" fmla="*/ 13111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37419 w 361435"/>
                    <a:gd name="connsiteY5" fmla="*/ 13111 h 1091705"/>
                    <a:gd name="connsiteX0" fmla="*/ 37419 w 361435"/>
                    <a:gd name="connsiteY0" fmla="*/ 13111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37419 w 361435"/>
                    <a:gd name="connsiteY5" fmla="*/ 13111 h 1091705"/>
                    <a:gd name="connsiteX0" fmla="*/ 37419 w 361435"/>
                    <a:gd name="connsiteY0" fmla="*/ 63726 h 1142320"/>
                    <a:gd name="connsiteX1" fmla="*/ 361435 w 361435"/>
                    <a:gd name="connsiteY1" fmla="*/ 50615 h 1142320"/>
                    <a:gd name="connsiteX2" fmla="*/ 345670 w 361435"/>
                    <a:gd name="connsiteY2" fmla="*/ 997 h 1142320"/>
                    <a:gd name="connsiteX3" fmla="*/ 321991 w 361435"/>
                    <a:gd name="connsiteY3" fmla="*/ 1142320 h 1142320"/>
                    <a:gd name="connsiteX4" fmla="*/ 78700 w 361435"/>
                    <a:gd name="connsiteY4" fmla="*/ 1142320 h 1142320"/>
                    <a:gd name="connsiteX5" fmla="*/ 0 w 361435"/>
                    <a:gd name="connsiteY5" fmla="*/ 574002 h 1142320"/>
                    <a:gd name="connsiteX6" fmla="*/ 37419 w 361435"/>
                    <a:gd name="connsiteY6" fmla="*/ 63726 h 1142320"/>
                    <a:gd name="connsiteX0" fmla="*/ 37419 w 361435"/>
                    <a:gd name="connsiteY0" fmla="*/ 63726 h 1142320"/>
                    <a:gd name="connsiteX1" fmla="*/ 186016 w 361435"/>
                    <a:gd name="connsiteY1" fmla="*/ 26283 h 1142320"/>
                    <a:gd name="connsiteX2" fmla="*/ 361435 w 361435"/>
                    <a:gd name="connsiteY2" fmla="*/ 50615 h 1142320"/>
                    <a:gd name="connsiteX3" fmla="*/ 345670 w 361435"/>
                    <a:gd name="connsiteY3" fmla="*/ 997 h 1142320"/>
                    <a:gd name="connsiteX4" fmla="*/ 321991 w 361435"/>
                    <a:gd name="connsiteY4" fmla="*/ 1142320 h 1142320"/>
                    <a:gd name="connsiteX5" fmla="*/ 78700 w 361435"/>
                    <a:gd name="connsiteY5" fmla="*/ 1142320 h 1142320"/>
                    <a:gd name="connsiteX6" fmla="*/ 0 w 361435"/>
                    <a:gd name="connsiteY6" fmla="*/ 574002 h 1142320"/>
                    <a:gd name="connsiteX7" fmla="*/ 37419 w 361435"/>
                    <a:gd name="connsiteY7" fmla="*/ 63726 h 1142320"/>
                    <a:gd name="connsiteX0" fmla="*/ 37419 w 345794"/>
                    <a:gd name="connsiteY0" fmla="*/ 63182 h 1141776"/>
                    <a:gd name="connsiteX1" fmla="*/ 186016 w 345794"/>
                    <a:gd name="connsiteY1" fmla="*/ 25739 h 1141776"/>
                    <a:gd name="connsiteX2" fmla="*/ 341870 w 345794"/>
                    <a:gd name="connsiteY2" fmla="*/ 141818 h 1141776"/>
                    <a:gd name="connsiteX3" fmla="*/ 345670 w 345794"/>
                    <a:gd name="connsiteY3" fmla="*/ 453 h 1141776"/>
                    <a:gd name="connsiteX4" fmla="*/ 321991 w 345794"/>
                    <a:gd name="connsiteY4" fmla="*/ 1141776 h 1141776"/>
                    <a:gd name="connsiteX5" fmla="*/ 78700 w 345794"/>
                    <a:gd name="connsiteY5" fmla="*/ 1141776 h 1141776"/>
                    <a:gd name="connsiteX6" fmla="*/ 0 w 345794"/>
                    <a:gd name="connsiteY6" fmla="*/ 573458 h 1141776"/>
                    <a:gd name="connsiteX7" fmla="*/ 37419 w 345794"/>
                    <a:gd name="connsiteY7" fmla="*/ 63182 h 1141776"/>
                    <a:gd name="connsiteX0" fmla="*/ 37419 w 345825"/>
                    <a:gd name="connsiteY0" fmla="*/ 85233 h 1163827"/>
                    <a:gd name="connsiteX1" fmla="*/ 186016 w 345825"/>
                    <a:gd name="connsiteY1" fmla="*/ 47790 h 1163827"/>
                    <a:gd name="connsiteX2" fmla="*/ 343192 w 345825"/>
                    <a:gd name="connsiteY2" fmla="*/ 0 h 1163827"/>
                    <a:gd name="connsiteX3" fmla="*/ 345670 w 345825"/>
                    <a:gd name="connsiteY3" fmla="*/ 22504 h 1163827"/>
                    <a:gd name="connsiteX4" fmla="*/ 321991 w 345825"/>
                    <a:gd name="connsiteY4" fmla="*/ 1163827 h 1163827"/>
                    <a:gd name="connsiteX5" fmla="*/ 78700 w 345825"/>
                    <a:gd name="connsiteY5" fmla="*/ 1163827 h 1163827"/>
                    <a:gd name="connsiteX6" fmla="*/ 0 w 345825"/>
                    <a:gd name="connsiteY6" fmla="*/ 595509 h 1163827"/>
                    <a:gd name="connsiteX7" fmla="*/ 37419 w 345825"/>
                    <a:gd name="connsiteY7" fmla="*/ 85233 h 1163827"/>
                    <a:gd name="connsiteX0" fmla="*/ 37419 w 345825"/>
                    <a:gd name="connsiteY0" fmla="*/ 85233 h 1163827"/>
                    <a:gd name="connsiteX1" fmla="*/ 186016 w 345825"/>
                    <a:gd name="connsiteY1" fmla="*/ 47790 h 1163827"/>
                    <a:gd name="connsiteX2" fmla="*/ 343192 w 345825"/>
                    <a:gd name="connsiteY2" fmla="*/ 0 h 1163827"/>
                    <a:gd name="connsiteX3" fmla="*/ 345670 w 345825"/>
                    <a:gd name="connsiteY3" fmla="*/ 22504 h 1163827"/>
                    <a:gd name="connsiteX4" fmla="*/ 321991 w 345825"/>
                    <a:gd name="connsiteY4" fmla="*/ 1163827 h 1163827"/>
                    <a:gd name="connsiteX5" fmla="*/ 78700 w 345825"/>
                    <a:gd name="connsiteY5" fmla="*/ 1163827 h 1163827"/>
                    <a:gd name="connsiteX6" fmla="*/ 0 w 345825"/>
                    <a:gd name="connsiteY6" fmla="*/ 595509 h 1163827"/>
                    <a:gd name="connsiteX7" fmla="*/ 37419 w 345825"/>
                    <a:gd name="connsiteY7" fmla="*/ 85233 h 1163827"/>
                    <a:gd name="connsiteX0" fmla="*/ 164086 w 472492"/>
                    <a:gd name="connsiteY0" fmla="*/ 85233 h 1163827"/>
                    <a:gd name="connsiteX1" fmla="*/ 312683 w 472492"/>
                    <a:gd name="connsiteY1" fmla="*/ 47790 h 1163827"/>
                    <a:gd name="connsiteX2" fmla="*/ 469859 w 472492"/>
                    <a:gd name="connsiteY2" fmla="*/ 0 h 1163827"/>
                    <a:gd name="connsiteX3" fmla="*/ 472337 w 472492"/>
                    <a:gd name="connsiteY3" fmla="*/ 22504 h 1163827"/>
                    <a:gd name="connsiteX4" fmla="*/ 448658 w 472492"/>
                    <a:gd name="connsiteY4" fmla="*/ 1163827 h 1163827"/>
                    <a:gd name="connsiteX5" fmla="*/ 12719 w 472492"/>
                    <a:gd name="connsiteY5" fmla="*/ 1023860 h 1163827"/>
                    <a:gd name="connsiteX6" fmla="*/ 126667 w 472492"/>
                    <a:gd name="connsiteY6" fmla="*/ 595509 h 1163827"/>
                    <a:gd name="connsiteX7" fmla="*/ 164086 w 472492"/>
                    <a:gd name="connsiteY7" fmla="*/ 85233 h 1163827"/>
                    <a:gd name="connsiteX0" fmla="*/ 170289 w 478695"/>
                    <a:gd name="connsiteY0" fmla="*/ 85233 h 1163827"/>
                    <a:gd name="connsiteX1" fmla="*/ 318886 w 478695"/>
                    <a:gd name="connsiteY1" fmla="*/ 47790 h 1163827"/>
                    <a:gd name="connsiteX2" fmla="*/ 476062 w 478695"/>
                    <a:gd name="connsiteY2" fmla="*/ 0 h 1163827"/>
                    <a:gd name="connsiteX3" fmla="*/ 478540 w 478695"/>
                    <a:gd name="connsiteY3" fmla="*/ 22504 h 1163827"/>
                    <a:gd name="connsiteX4" fmla="*/ 454861 w 478695"/>
                    <a:gd name="connsiteY4" fmla="*/ 1163827 h 1163827"/>
                    <a:gd name="connsiteX5" fmla="*/ 18922 w 478695"/>
                    <a:gd name="connsiteY5" fmla="*/ 1023860 h 1163827"/>
                    <a:gd name="connsiteX6" fmla="*/ 52319 w 478695"/>
                    <a:gd name="connsiteY6" fmla="*/ 560533 h 1163827"/>
                    <a:gd name="connsiteX7" fmla="*/ 170289 w 478695"/>
                    <a:gd name="connsiteY7" fmla="*/ 85233 h 1163827"/>
                    <a:gd name="connsiteX0" fmla="*/ 170289 w 478695"/>
                    <a:gd name="connsiteY0" fmla="*/ 85233 h 1163827"/>
                    <a:gd name="connsiteX1" fmla="*/ 318886 w 478695"/>
                    <a:gd name="connsiteY1" fmla="*/ 47790 h 1163827"/>
                    <a:gd name="connsiteX2" fmla="*/ 476062 w 478695"/>
                    <a:gd name="connsiteY2" fmla="*/ 0 h 1163827"/>
                    <a:gd name="connsiteX3" fmla="*/ 478540 w 478695"/>
                    <a:gd name="connsiteY3" fmla="*/ 22504 h 1163827"/>
                    <a:gd name="connsiteX4" fmla="*/ 454861 w 478695"/>
                    <a:gd name="connsiteY4" fmla="*/ 1163827 h 1163827"/>
                    <a:gd name="connsiteX5" fmla="*/ 18922 w 478695"/>
                    <a:gd name="connsiteY5" fmla="*/ 1023860 h 1163827"/>
                    <a:gd name="connsiteX6" fmla="*/ 52319 w 478695"/>
                    <a:gd name="connsiteY6" fmla="*/ 560533 h 1163827"/>
                    <a:gd name="connsiteX7" fmla="*/ 170289 w 478695"/>
                    <a:gd name="connsiteY7" fmla="*/ 85233 h 1163827"/>
                    <a:gd name="connsiteX0" fmla="*/ 170289 w 478695"/>
                    <a:gd name="connsiteY0" fmla="*/ 85233 h 1092490"/>
                    <a:gd name="connsiteX1" fmla="*/ 318886 w 478695"/>
                    <a:gd name="connsiteY1" fmla="*/ 47790 h 1092490"/>
                    <a:gd name="connsiteX2" fmla="*/ 476062 w 478695"/>
                    <a:gd name="connsiteY2" fmla="*/ 0 h 1092490"/>
                    <a:gd name="connsiteX3" fmla="*/ 478540 w 478695"/>
                    <a:gd name="connsiteY3" fmla="*/ 22504 h 1092490"/>
                    <a:gd name="connsiteX4" fmla="*/ 259445 w 478695"/>
                    <a:gd name="connsiteY4" fmla="*/ 1092490 h 1092490"/>
                    <a:gd name="connsiteX5" fmla="*/ 18922 w 478695"/>
                    <a:gd name="connsiteY5" fmla="*/ 1023860 h 1092490"/>
                    <a:gd name="connsiteX6" fmla="*/ 52319 w 478695"/>
                    <a:gd name="connsiteY6" fmla="*/ 560533 h 1092490"/>
                    <a:gd name="connsiteX7" fmla="*/ 170289 w 478695"/>
                    <a:gd name="connsiteY7" fmla="*/ 85233 h 1092490"/>
                    <a:gd name="connsiteX0" fmla="*/ 152770 w 478695"/>
                    <a:gd name="connsiteY0" fmla="*/ 60731 h 1092490"/>
                    <a:gd name="connsiteX1" fmla="*/ 318886 w 478695"/>
                    <a:gd name="connsiteY1" fmla="*/ 47790 h 1092490"/>
                    <a:gd name="connsiteX2" fmla="*/ 476062 w 478695"/>
                    <a:gd name="connsiteY2" fmla="*/ 0 h 1092490"/>
                    <a:gd name="connsiteX3" fmla="*/ 478540 w 478695"/>
                    <a:gd name="connsiteY3" fmla="*/ 22504 h 1092490"/>
                    <a:gd name="connsiteX4" fmla="*/ 259445 w 478695"/>
                    <a:gd name="connsiteY4" fmla="*/ 1092490 h 1092490"/>
                    <a:gd name="connsiteX5" fmla="*/ 18922 w 478695"/>
                    <a:gd name="connsiteY5" fmla="*/ 1023860 h 1092490"/>
                    <a:gd name="connsiteX6" fmla="*/ 52319 w 478695"/>
                    <a:gd name="connsiteY6" fmla="*/ 560533 h 1092490"/>
                    <a:gd name="connsiteX7" fmla="*/ 152770 w 478695"/>
                    <a:gd name="connsiteY7" fmla="*/ 60731 h 1092490"/>
                    <a:gd name="connsiteX0" fmla="*/ 152770 w 478695"/>
                    <a:gd name="connsiteY0" fmla="*/ 60731 h 1092490"/>
                    <a:gd name="connsiteX1" fmla="*/ 293661 w 478695"/>
                    <a:gd name="connsiteY1" fmla="*/ 17690 h 1092490"/>
                    <a:gd name="connsiteX2" fmla="*/ 476062 w 478695"/>
                    <a:gd name="connsiteY2" fmla="*/ 0 h 1092490"/>
                    <a:gd name="connsiteX3" fmla="*/ 478540 w 478695"/>
                    <a:gd name="connsiteY3" fmla="*/ 22504 h 1092490"/>
                    <a:gd name="connsiteX4" fmla="*/ 259445 w 478695"/>
                    <a:gd name="connsiteY4" fmla="*/ 1092490 h 1092490"/>
                    <a:gd name="connsiteX5" fmla="*/ 18922 w 478695"/>
                    <a:gd name="connsiteY5" fmla="*/ 1023860 h 1092490"/>
                    <a:gd name="connsiteX6" fmla="*/ 52319 w 478695"/>
                    <a:gd name="connsiteY6" fmla="*/ 560533 h 1092490"/>
                    <a:gd name="connsiteX7" fmla="*/ 152770 w 478695"/>
                    <a:gd name="connsiteY7" fmla="*/ 60731 h 1092490"/>
                    <a:gd name="connsiteX0" fmla="*/ 152770 w 476062"/>
                    <a:gd name="connsiteY0" fmla="*/ 60731 h 1092490"/>
                    <a:gd name="connsiteX1" fmla="*/ 293661 w 476062"/>
                    <a:gd name="connsiteY1" fmla="*/ 17690 h 1092490"/>
                    <a:gd name="connsiteX2" fmla="*/ 476062 w 476062"/>
                    <a:gd name="connsiteY2" fmla="*/ 0 h 1092490"/>
                    <a:gd name="connsiteX3" fmla="*/ 444225 w 476062"/>
                    <a:gd name="connsiteY3" fmla="*/ 21119 h 1092490"/>
                    <a:gd name="connsiteX4" fmla="*/ 259445 w 476062"/>
                    <a:gd name="connsiteY4" fmla="*/ 1092490 h 1092490"/>
                    <a:gd name="connsiteX5" fmla="*/ 18922 w 476062"/>
                    <a:gd name="connsiteY5" fmla="*/ 1023860 h 1092490"/>
                    <a:gd name="connsiteX6" fmla="*/ 52319 w 476062"/>
                    <a:gd name="connsiteY6" fmla="*/ 560533 h 1092490"/>
                    <a:gd name="connsiteX7" fmla="*/ 152770 w 476062"/>
                    <a:gd name="connsiteY7" fmla="*/ 60731 h 1092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062" h="1092490">
                      <a:moveTo>
                        <a:pt x="152770" y="60731"/>
                      </a:moveTo>
                      <a:cubicBezTo>
                        <a:pt x="208844" y="60852"/>
                        <a:pt x="237587" y="17569"/>
                        <a:pt x="293661" y="17690"/>
                      </a:cubicBezTo>
                      <a:lnTo>
                        <a:pt x="476062" y="0"/>
                      </a:lnTo>
                      <a:cubicBezTo>
                        <a:pt x="475021" y="10070"/>
                        <a:pt x="445266" y="11049"/>
                        <a:pt x="444225" y="21119"/>
                      </a:cubicBezTo>
                      <a:lnTo>
                        <a:pt x="259445" y="1092490"/>
                      </a:lnTo>
                      <a:lnTo>
                        <a:pt x="18922" y="1023860"/>
                      </a:lnTo>
                      <a:cubicBezTo>
                        <a:pt x="-45840" y="806428"/>
                        <a:pt x="78552" y="749972"/>
                        <a:pt x="52319" y="560533"/>
                      </a:cubicBezTo>
                      <a:cubicBezTo>
                        <a:pt x="93508" y="399531"/>
                        <a:pt x="117179" y="214027"/>
                        <a:pt x="152770" y="6073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1" name="正方形/長方形 6"/>
              <p:cNvSpPr/>
              <p:nvPr/>
            </p:nvSpPr>
            <p:spPr>
              <a:xfrm>
                <a:off x="3108715" y="908720"/>
                <a:ext cx="4029166" cy="781844"/>
              </a:xfrm>
              <a:custGeom>
                <a:avLst/>
                <a:gdLst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0 w 4392488"/>
                  <a:gd name="connsiteY3" fmla="*/ 360040 h 360040"/>
                  <a:gd name="connsiteX4" fmla="*/ 0 w 4392488"/>
                  <a:gd name="connsiteY4" fmla="*/ 0 h 360040"/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1501664 w 4392488"/>
                  <a:gd name="connsiteY3" fmla="*/ 349721 h 360040"/>
                  <a:gd name="connsiteX4" fmla="*/ 0 w 4392488"/>
                  <a:gd name="connsiteY4" fmla="*/ 360040 h 360040"/>
                  <a:gd name="connsiteX5" fmla="*/ 0 w 4392488"/>
                  <a:gd name="connsiteY5" fmla="*/ 0 h 360040"/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2873264 w 4392488"/>
                  <a:gd name="connsiteY3" fmla="*/ 359246 h 360040"/>
                  <a:gd name="connsiteX4" fmla="*/ 1501664 w 4392488"/>
                  <a:gd name="connsiteY4" fmla="*/ 349721 h 360040"/>
                  <a:gd name="connsiteX5" fmla="*/ 0 w 4392488"/>
                  <a:gd name="connsiteY5" fmla="*/ 360040 h 360040"/>
                  <a:gd name="connsiteX6" fmla="*/ 0 w 4392488"/>
                  <a:gd name="connsiteY6" fmla="*/ 0 h 360040"/>
                  <a:gd name="connsiteX0" fmla="*/ 0 w 4392488"/>
                  <a:gd name="connsiteY0" fmla="*/ 12229 h 372269"/>
                  <a:gd name="connsiteX1" fmla="*/ 1177814 w 4392488"/>
                  <a:gd name="connsiteY1" fmla="*/ 0 h 372269"/>
                  <a:gd name="connsiteX2" fmla="*/ 4392488 w 4392488"/>
                  <a:gd name="connsiteY2" fmla="*/ 12229 h 372269"/>
                  <a:gd name="connsiteX3" fmla="*/ 4392488 w 4392488"/>
                  <a:gd name="connsiteY3" fmla="*/ 372269 h 372269"/>
                  <a:gd name="connsiteX4" fmla="*/ 2873264 w 4392488"/>
                  <a:gd name="connsiteY4" fmla="*/ 371475 h 372269"/>
                  <a:gd name="connsiteX5" fmla="*/ 1501664 w 4392488"/>
                  <a:gd name="connsiteY5" fmla="*/ 361950 h 372269"/>
                  <a:gd name="connsiteX6" fmla="*/ 0 w 4392488"/>
                  <a:gd name="connsiteY6" fmla="*/ 372269 h 372269"/>
                  <a:gd name="connsiteX7" fmla="*/ 0 w 4392488"/>
                  <a:gd name="connsiteY7" fmla="*/ 12229 h 372269"/>
                  <a:gd name="connsiteX0" fmla="*/ 0 w 4392488"/>
                  <a:gd name="connsiteY0" fmla="*/ 12229 h 372269"/>
                  <a:gd name="connsiteX1" fmla="*/ 1177814 w 4392488"/>
                  <a:gd name="connsiteY1" fmla="*/ 0 h 372269"/>
                  <a:gd name="connsiteX2" fmla="*/ 3111389 w 4392488"/>
                  <a:gd name="connsiteY2" fmla="*/ 9526 h 372269"/>
                  <a:gd name="connsiteX3" fmla="*/ 4392488 w 4392488"/>
                  <a:gd name="connsiteY3" fmla="*/ 12229 h 372269"/>
                  <a:gd name="connsiteX4" fmla="*/ 4392488 w 4392488"/>
                  <a:gd name="connsiteY4" fmla="*/ 372269 h 372269"/>
                  <a:gd name="connsiteX5" fmla="*/ 2873264 w 4392488"/>
                  <a:gd name="connsiteY5" fmla="*/ 371475 h 372269"/>
                  <a:gd name="connsiteX6" fmla="*/ 1501664 w 4392488"/>
                  <a:gd name="connsiteY6" fmla="*/ 361950 h 372269"/>
                  <a:gd name="connsiteX7" fmla="*/ 0 w 4392488"/>
                  <a:gd name="connsiteY7" fmla="*/ 372269 h 372269"/>
                  <a:gd name="connsiteX8" fmla="*/ 0 w 4392488"/>
                  <a:gd name="connsiteY8" fmla="*/ 12229 h 372269"/>
                  <a:gd name="connsiteX0" fmla="*/ 0 w 4392488"/>
                  <a:gd name="connsiteY0" fmla="*/ 12229 h 943769"/>
                  <a:gd name="connsiteX1" fmla="*/ 1177814 w 4392488"/>
                  <a:gd name="connsiteY1" fmla="*/ 0 h 943769"/>
                  <a:gd name="connsiteX2" fmla="*/ 3111389 w 4392488"/>
                  <a:gd name="connsiteY2" fmla="*/ 9526 h 943769"/>
                  <a:gd name="connsiteX3" fmla="*/ 4392488 w 4392488"/>
                  <a:gd name="connsiteY3" fmla="*/ 12229 h 943769"/>
                  <a:gd name="connsiteX4" fmla="*/ 4392488 w 4392488"/>
                  <a:gd name="connsiteY4" fmla="*/ 372269 h 943769"/>
                  <a:gd name="connsiteX5" fmla="*/ 2873264 w 4392488"/>
                  <a:gd name="connsiteY5" fmla="*/ 371475 h 943769"/>
                  <a:gd name="connsiteX6" fmla="*/ 1501664 w 4392488"/>
                  <a:gd name="connsiteY6" fmla="*/ 361950 h 943769"/>
                  <a:gd name="connsiteX7" fmla="*/ 285750 w 4392488"/>
                  <a:gd name="connsiteY7" fmla="*/ 943769 h 943769"/>
                  <a:gd name="connsiteX8" fmla="*/ 0 w 4392488"/>
                  <a:gd name="connsiteY8" fmla="*/ 12229 h 943769"/>
                  <a:gd name="connsiteX0" fmla="*/ 0 w 4240088"/>
                  <a:gd name="connsiteY0" fmla="*/ 736129 h 943769"/>
                  <a:gd name="connsiteX1" fmla="*/ 1025414 w 4240088"/>
                  <a:gd name="connsiteY1" fmla="*/ 0 h 943769"/>
                  <a:gd name="connsiteX2" fmla="*/ 2958989 w 4240088"/>
                  <a:gd name="connsiteY2" fmla="*/ 9526 h 943769"/>
                  <a:gd name="connsiteX3" fmla="*/ 4240088 w 4240088"/>
                  <a:gd name="connsiteY3" fmla="*/ 12229 h 943769"/>
                  <a:gd name="connsiteX4" fmla="*/ 4240088 w 4240088"/>
                  <a:gd name="connsiteY4" fmla="*/ 372269 h 943769"/>
                  <a:gd name="connsiteX5" fmla="*/ 2720864 w 4240088"/>
                  <a:gd name="connsiteY5" fmla="*/ 371475 h 943769"/>
                  <a:gd name="connsiteX6" fmla="*/ 1349264 w 4240088"/>
                  <a:gd name="connsiteY6" fmla="*/ 361950 h 943769"/>
                  <a:gd name="connsiteX7" fmla="*/ 133350 w 4240088"/>
                  <a:gd name="connsiteY7" fmla="*/ 943769 h 943769"/>
                  <a:gd name="connsiteX8" fmla="*/ 0 w 4240088"/>
                  <a:gd name="connsiteY8" fmla="*/ 736129 h 943769"/>
                  <a:gd name="connsiteX0" fmla="*/ 0 w 4240088"/>
                  <a:gd name="connsiteY0" fmla="*/ 726603 h 934243"/>
                  <a:gd name="connsiteX1" fmla="*/ 1034939 w 4240088"/>
                  <a:gd name="connsiteY1" fmla="*/ 152399 h 934243"/>
                  <a:gd name="connsiteX2" fmla="*/ 2958989 w 4240088"/>
                  <a:gd name="connsiteY2" fmla="*/ 0 h 934243"/>
                  <a:gd name="connsiteX3" fmla="*/ 4240088 w 4240088"/>
                  <a:gd name="connsiteY3" fmla="*/ 2703 h 934243"/>
                  <a:gd name="connsiteX4" fmla="*/ 4240088 w 4240088"/>
                  <a:gd name="connsiteY4" fmla="*/ 362743 h 934243"/>
                  <a:gd name="connsiteX5" fmla="*/ 2720864 w 4240088"/>
                  <a:gd name="connsiteY5" fmla="*/ 361949 h 934243"/>
                  <a:gd name="connsiteX6" fmla="*/ 1349264 w 4240088"/>
                  <a:gd name="connsiteY6" fmla="*/ 352424 h 934243"/>
                  <a:gd name="connsiteX7" fmla="*/ 133350 w 4240088"/>
                  <a:gd name="connsiteY7" fmla="*/ 934243 h 934243"/>
                  <a:gd name="connsiteX8" fmla="*/ 0 w 4240088"/>
                  <a:gd name="connsiteY8" fmla="*/ 726603 h 934243"/>
                  <a:gd name="connsiteX0" fmla="*/ 0 w 4240088"/>
                  <a:gd name="connsiteY0" fmla="*/ 726603 h 934243"/>
                  <a:gd name="connsiteX1" fmla="*/ 1034939 w 4240088"/>
                  <a:gd name="connsiteY1" fmla="*/ 152399 h 934243"/>
                  <a:gd name="connsiteX2" fmla="*/ 2958989 w 4240088"/>
                  <a:gd name="connsiteY2" fmla="*/ 0 h 934243"/>
                  <a:gd name="connsiteX3" fmla="*/ 4240088 w 4240088"/>
                  <a:gd name="connsiteY3" fmla="*/ 2703 h 934243"/>
                  <a:gd name="connsiteX4" fmla="*/ 4240088 w 4240088"/>
                  <a:gd name="connsiteY4" fmla="*/ 362743 h 934243"/>
                  <a:gd name="connsiteX5" fmla="*/ 2720864 w 4240088"/>
                  <a:gd name="connsiteY5" fmla="*/ 361949 h 934243"/>
                  <a:gd name="connsiteX6" fmla="*/ 1206389 w 4240088"/>
                  <a:gd name="connsiteY6" fmla="*/ 342899 h 934243"/>
                  <a:gd name="connsiteX7" fmla="*/ 133350 w 4240088"/>
                  <a:gd name="connsiteY7" fmla="*/ 934243 h 934243"/>
                  <a:gd name="connsiteX8" fmla="*/ 0 w 4240088"/>
                  <a:gd name="connsiteY8" fmla="*/ 726603 h 934243"/>
                  <a:gd name="connsiteX0" fmla="*/ 0 w 4240088"/>
                  <a:gd name="connsiteY0" fmla="*/ 723900 h 931540"/>
                  <a:gd name="connsiteX1" fmla="*/ 1034939 w 4240088"/>
                  <a:gd name="connsiteY1" fmla="*/ 149696 h 931540"/>
                  <a:gd name="connsiteX2" fmla="*/ 2968514 w 4240088"/>
                  <a:gd name="connsiteY2" fmla="*/ 159222 h 931540"/>
                  <a:gd name="connsiteX3" fmla="*/ 4240088 w 4240088"/>
                  <a:gd name="connsiteY3" fmla="*/ 0 h 931540"/>
                  <a:gd name="connsiteX4" fmla="*/ 4240088 w 4240088"/>
                  <a:gd name="connsiteY4" fmla="*/ 360040 h 931540"/>
                  <a:gd name="connsiteX5" fmla="*/ 2720864 w 4240088"/>
                  <a:gd name="connsiteY5" fmla="*/ 359246 h 931540"/>
                  <a:gd name="connsiteX6" fmla="*/ 1206389 w 4240088"/>
                  <a:gd name="connsiteY6" fmla="*/ 340196 h 931540"/>
                  <a:gd name="connsiteX7" fmla="*/ 133350 w 4240088"/>
                  <a:gd name="connsiteY7" fmla="*/ 931540 h 931540"/>
                  <a:gd name="connsiteX8" fmla="*/ 0 w 4240088"/>
                  <a:gd name="connsiteY8" fmla="*/ 723900 h 931540"/>
                  <a:gd name="connsiteX0" fmla="*/ 0 w 4240088"/>
                  <a:gd name="connsiteY0" fmla="*/ 723900 h 931540"/>
                  <a:gd name="connsiteX1" fmla="*/ 1034939 w 4240088"/>
                  <a:gd name="connsiteY1" fmla="*/ 149696 h 931540"/>
                  <a:gd name="connsiteX2" fmla="*/ 2968514 w 4240088"/>
                  <a:gd name="connsiteY2" fmla="*/ 159222 h 931540"/>
                  <a:gd name="connsiteX3" fmla="*/ 4240088 w 4240088"/>
                  <a:gd name="connsiteY3" fmla="*/ 0 h 931540"/>
                  <a:gd name="connsiteX4" fmla="*/ 4078163 w 4240088"/>
                  <a:gd name="connsiteY4" fmla="*/ 817240 h 931540"/>
                  <a:gd name="connsiteX5" fmla="*/ 2720864 w 4240088"/>
                  <a:gd name="connsiteY5" fmla="*/ 359246 h 931540"/>
                  <a:gd name="connsiteX6" fmla="*/ 1206389 w 4240088"/>
                  <a:gd name="connsiteY6" fmla="*/ 340196 h 931540"/>
                  <a:gd name="connsiteX7" fmla="*/ 133350 w 4240088"/>
                  <a:gd name="connsiteY7" fmla="*/ 931540 h 931540"/>
                  <a:gd name="connsiteX8" fmla="*/ 0 w 4240088"/>
                  <a:gd name="connsiteY8" fmla="*/ 723900 h 931540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20864 w 4163888"/>
                  <a:gd name="connsiteY5" fmla="*/ 209550 h 781844"/>
                  <a:gd name="connsiteX6" fmla="*/ 1206389 w 4163888"/>
                  <a:gd name="connsiteY6" fmla="*/ 190500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87539 w 4163888"/>
                  <a:gd name="connsiteY5" fmla="*/ 200025 h 781844"/>
                  <a:gd name="connsiteX6" fmla="*/ 1206389 w 4163888"/>
                  <a:gd name="connsiteY6" fmla="*/ 190500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87539 w 4163888"/>
                  <a:gd name="connsiteY5" fmla="*/ 200025 h 781844"/>
                  <a:gd name="connsiteX6" fmla="*/ 1149239 w 4163888"/>
                  <a:gd name="connsiteY6" fmla="*/ 200025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68316 w 4163888"/>
                  <a:gd name="connsiteY4" fmla="*/ 518111 h 781844"/>
                  <a:gd name="connsiteX5" fmla="*/ 4078163 w 4163888"/>
                  <a:gd name="connsiteY5" fmla="*/ 667544 h 781844"/>
                  <a:gd name="connsiteX6" fmla="*/ 2787539 w 4163888"/>
                  <a:gd name="connsiteY6" fmla="*/ 200025 h 781844"/>
                  <a:gd name="connsiteX7" fmla="*/ 1149239 w 4163888"/>
                  <a:gd name="connsiteY7" fmla="*/ 200025 h 781844"/>
                  <a:gd name="connsiteX8" fmla="*/ 133350 w 4163888"/>
                  <a:gd name="connsiteY8" fmla="*/ 781844 h 781844"/>
                  <a:gd name="connsiteX9" fmla="*/ 0 w 4163888"/>
                  <a:gd name="connsiteY9" fmla="*/ 574204 h 781844"/>
                  <a:gd name="connsiteX0" fmla="*/ 0 w 4135313"/>
                  <a:gd name="connsiteY0" fmla="*/ 574204 h 781844"/>
                  <a:gd name="connsiteX1" fmla="*/ 1034939 w 4135313"/>
                  <a:gd name="connsiteY1" fmla="*/ 0 h 781844"/>
                  <a:gd name="connsiteX2" fmla="*/ 2968514 w 4135313"/>
                  <a:gd name="connsiteY2" fmla="*/ 9526 h 781844"/>
                  <a:gd name="connsiteX3" fmla="*/ 4135313 w 4135313"/>
                  <a:gd name="connsiteY3" fmla="*/ 488479 h 781844"/>
                  <a:gd name="connsiteX4" fmla="*/ 4068316 w 4135313"/>
                  <a:gd name="connsiteY4" fmla="*/ 518111 h 781844"/>
                  <a:gd name="connsiteX5" fmla="*/ 4078163 w 4135313"/>
                  <a:gd name="connsiteY5" fmla="*/ 667544 h 781844"/>
                  <a:gd name="connsiteX6" fmla="*/ 2787539 w 4135313"/>
                  <a:gd name="connsiteY6" fmla="*/ 200025 h 781844"/>
                  <a:gd name="connsiteX7" fmla="*/ 1149239 w 4135313"/>
                  <a:gd name="connsiteY7" fmla="*/ 200025 h 781844"/>
                  <a:gd name="connsiteX8" fmla="*/ 133350 w 4135313"/>
                  <a:gd name="connsiteY8" fmla="*/ 781844 h 781844"/>
                  <a:gd name="connsiteX9" fmla="*/ 0 w 4135313"/>
                  <a:gd name="connsiteY9" fmla="*/ 574204 h 781844"/>
                  <a:gd name="connsiteX0" fmla="*/ 0 w 4135313"/>
                  <a:gd name="connsiteY0" fmla="*/ 574204 h 781844"/>
                  <a:gd name="connsiteX1" fmla="*/ 1034939 w 4135313"/>
                  <a:gd name="connsiteY1" fmla="*/ 0 h 781844"/>
                  <a:gd name="connsiteX2" fmla="*/ 2968514 w 4135313"/>
                  <a:gd name="connsiteY2" fmla="*/ 9526 h 781844"/>
                  <a:gd name="connsiteX3" fmla="*/ 4135313 w 4135313"/>
                  <a:gd name="connsiteY3" fmla="*/ 488479 h 781844"/>
                  <a:gd name="connsiteX4" fmla="*/ 4068316 w 4135313"/>
                  <a:gd name="connsiteY4" fmla="*/ 518111 h 781844"/>
                  <a:gd name="connsiteX5" fmla="*/ 3973388 w 4135313"/>
                  <a:gd name="connsiteY5" fmla="*/ 715169 h 781844"/>
                  <a:gd name="connsiteX6" fmla="*/ 2787539 w 4135313"/>
                  <a:gd name="connsiteY6" fmla="*/ 200025 h 781844"/>
                  <a:gd name="connsiteX7" fmla="*/ 1149239 w 4135313"/>
                  <a:gd name="connsiteY7" fmla="*/ 200025 h 781844"/>
                  <a:gd name="connsiteX8" fmla="*/ 133350 w 4135313"/>
                  <a:gd name="connsiteY8" fmla="*/ 781844 h 781844"/>
                  <a:gd name="connsiteX9" fmla="*/ 0 w 4135313"/>
                  <a:gd name="connsiteY9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181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943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943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07626"/>
                  <a:gd name="connsiteY0" fmla="*/ 640879 h 781844"/>
                  <a:gd name="connsiteX1" fmla="*/ 1025414 w 4207626"/>
                  <a:gd name="connsiteY1" fmla="*/ 0 h 781844"/>
                  <a:gd name="connsiteX2" fmla="*/ 2958989 w 4207626"/>
                  <a:gd name="connsiteY2" fmla="*/ 9526 h 781844"/>
                  <a:gd name="connsiteX3" fmla="*/ 4125788 w 4207626"/>
                  <a:gd name="connsiteY3" fmla="*/ 488479 h 781844"/>
                  <a:gd name="connsiteX4" fmla="*/ 4106417 w 4207626"/>
                  <a:gd name="connsiteY4" fmla="*/ 584786 h 781844"/>
                  <a:gd name="connsiteX5" fmla="*/ 4058791 w 4207626"/>
                  <a:gd name="connsiteY5" fmla="*/ 594311 h 781844"/>
                  <a:gd name="connsiteX6" fmla="*/ 3963863 w 4207626"/>
                  <a:gd name="connsiteY6" fmla="*/ 715169 h 781844"/>
                  <a:gd name="connsiteX7" fmla="*/ 2778014 w 4207626"/>
                  <a:gd name="connsiteY7" fmla="*/ 200025 h 781844"/>
                  <a:gd name="connsiteX8" fmla="*/ 1139714 w 4207626"/>
                  <a:gd name="connsiteY8" fmla="*/ 200025 h 781844"/>
                  <a:gd name="connsiteX9" fmla="*/ 123825 w 4207626"/>
                  <a:gd name="connsiteY9" fmla="*/ 781844 h 781844"/>
                  <a:gd name="connsiteX10" fmla="*/ 0 w 4207626"/>
                  <a:gd name="connsiteY10" fmla="*/ 640879 h 781844"/>
                  <a:gd name="connsiteX0" fmla="*/ 0 w 4207626"/>
                  <a:gd name="connsiteY0" fmla="*/ 640879 h 781844"/>
                  <a:gd name="connsiteX1" fmla="*/ 1025414 w 4207626"/>
                  <a:gd name="connsiteY1" fmla="*/ 0 h 781844"/>
                  <a:gd name="connsiteX2" fmla="*/ 2958989 w 4207626"/>
                  <a:gd name="connsiteY2" fmla="*/ 9526 h 781844"/>
                  <a:gd name="connsiteX3" fmla="*/ 4125788 w 4207626"/>
                  <a:gd name="connsiteY3" fmla="*/ 488479 h 781844"/>
                  <a:gd name="connsiteX4" fmla="*/ 4106417 w 4207626"/>
                  <a:gd name="connsiteY4" fmla="*/ 584786 h 781844"/>
                  <a:gd name="connsiteX5" fmla="*/ 4058791 w 4207626"/>
                  <a:gd name="connsiteY5" fmla="*/ 594311 h 781844"/>
                  <a:gd name="connsiteX6" fmla="*/ 4001963 w 4207626"/>
                  <a:gd name="connsiteY6" fmla="*/ 677069 h 781844"/>
                  <a:gd name="connsiteX7" fmla="*/ 2778014 w 4207626"/>
                  <a:gd name="connsiteY7" fmla="*/ 200025 h 781844"/>
                  <a:gd name="connsiteX8" fmla="*/ 1139714 w 4207626"/>
                  <a:gd name="connsiteY8" fmla="*/ 200025 h 781844"/>
                  <a:gd name="connsiteX9" fmla="*/ 123825 w 4207626"/>
                  <a:gd name="connsiteY9" fmla="*/ 781844 h 781844"/>
                  <a:gd name="connsiteX10" fmla="*/ 0 w 4207626"/>
                  <a:gd name="connsiteY10" fmla="*/ 640879 h 781844"/>
                  <a:gd name="connsiteX0" fmla="*/ 0 w 4180229"/>
                  <a:gd name="connsiteY0" fmla="*/ 640879 h 781844"/>
                  <a:gd name="connsiteX1" fmla="*/ 1025414 w 4180229"/>
                  <a:gd name="connsiteY1" fmla="*/ 0 h 781844"/>
                  <a:gd name="connsiteX2" fmla="*/ 2958989 w 4180229"/>
                  <a:gd name="connsiteY2" fmla="*/ 9526 h 781844"/>
                  <a:gd name="connsiteX3" fmla="*/ 4125788 w 4180229"/>
                  <a:gd name="connsiteY3" fmla="*/ 488479 h 781844"/>
                  <a:gd name="connsiteX4" fmla="*/ 3938422 w 4180229"/>
                  <a:gd name="connsiteY4" fmla="*/ 441911 h 781844"/>
                  <a:gd name="connsiteX5" fmla="*/ 4058791 w 4180229"/>
                  <a:gd name="connsiteY5" fmla="*/ 594311 h 781844"/>
                  <a:gd name="connsiteX6" fmla="*/ 4001963 w 4180229"/>
                  <a:gd name="connsiteY6" fmla="*/ 677069 h 781844"/>
                  <a:gd name="connsiteX7" fmla="*/ 2778014 w 4180229"/>
                  <a:gd name="connsiteY7" fmla="*/ 200025 h 781844"/>
                  <a:gd name="connsiteX8" fmla="*/ 1139714 w 4180229"/>
                  <a:gd name="connsiteY8" fmla="*/ 200025 h 781844"/>
                  <a:gd name="connsiteX9" fmla="*/ 123825 w 4180229"/>
                  <a:gd name="connsiteY9" fmla="*/ 781844 h 781844"/>
                  <a:gd name="connsiteX10" fmla="*/ 0 w 4180229"/>
                  <a:gd name="connsiteY10" fmla="*/ 640879 h 7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80229" h="781844">
                    <a:moveTo>
                      <a:pt x="0" y="640879"/>
                    </a:moveTo>
                    <a:lnTo>
                      <a:pt x="1025414" y="0"/>
                    </a:lnTo>
                    <a:lnTo>
                      <a:pt x="2958989" y="9526"/>
                    </a:lnTo>
                    <a:lnTo>
                      <a:pt x="4125788" y="488479"/>
                    </a:lnTo>
                    <a:cubicBezTo>
                      <a:pt x="4315438" y="573243"/>
                      <a:pt x="3949588" y="436972"/>
                      <a:pt x="3938422" y="441911"/>
                    </a:cubicBezTo>
                    <a:cubicBezTo>
                      <a:pt x="3927256" y="446850"/>
                      <a:pt x="4080962" y="561468"/>
                      <a:pt x="4058791" y="594311"/>
                    </a:cubicBezTo>
                    <a:cubicBezTo>
                      <a:pt x="4027148" y="672697"/>
                      <a:pt x="4033606" y="636783"/>
                      <a:pt x="4001963" y="677069"/>
                    </a:cubicBezTo>
                    <a:lnTo>
                      <a:pt x="2778014" y="200025"/>
                    </a:lnTo>
                    <a:lnTo>
                      <a:pt x="1139714" y="200025"/>
                    </a:lnTo>
                    <a:lnTo>
                      <a:pt x="123825" y="781844"/>
                    </a:lnTo>
                    <a:lnTo>
                      <a:pt x="0" y="6408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6"/>
              <p:cNvSpPr/>
              <p:nvPr/>
            </p:nvSpPr>
            <p:spPr>
              <a:xfrm>
                <a:off x="3008759" y="796339"/>
                <a:ext cx="4207626" cy="781844"/>
              </a:xfrm>
              <a:custGeom>
                <a:avLst/>
                <a:gdLst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0 w 4392488"/>
                  <a:gd name="connsiteY3" fmla="*/ 360040 h 360040"/>
                  <a:gd name="connsiteX4" fmla="*/ 0 w 4392488"/>
                  <a:gd name="connsiteY4" fmla="*/ 0 h 360040"/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1501664 w 4392488"/>
                  <a:gd name="connsiteY3" fmla="*/ 349721 h 360040"/>
                  <a:gd name="connsiteX4" fmla="*/ 0 w 4392488"/>
                  <a:gd name="connsiteY4" fmla="*/ 360040 h 360040"/>
                  <a:gd name="connsiteX5" fmla="*/ 0 w 4392488"/>
                  <a:gd name="connsiteY5" fmla="*/ 0 h 360040"/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2873264 w 4392488"/>
                  <a:gd name="connsiteY3" fmla="*/ 359246 h 360040"/>
                  <a:gd name="connsiteX4" fmla="*/ 1501664 w 4392488"/>
                  <a:gd name="connsiteY4" fmla="*/ 349721 h 360040"/>
                  <a:gd name="connsiteX5" fmla="*/ 0 w 4392488"/>
                  <a:gd name="connsiteY5" fmla="*/ 360040 h 360040"/>
                  <a:gd name="connsiteX6" fmla="*/ 0 w 4392488"/>
                  <a:gd name="connsiteY6" fmla="*/ 0 h 360040"/>
                  <a:gd name="connsiteX0" fmla="*/ 0 w 4392488"/>
                  <a:gd name="connsiteY0" fmla="*/ 12229 h 372269"/>
                  <a:gd name="connsiteX1" fmla="*/ 1177814 w 4392488"/>
                  <a:gd name="connsiteY1" fmla="*/ 0 h 372269"/>
                  <a:gd name="connsiteX2" fmla="*/ 4392488 w 4392488"/>
                  <a:gd name="connsiteY2" fmla="*/ 12229 h 372269"/>
                  <a:gd name="connsiteX3" fmla="*/ 4392488 w 4392488"/>
                  <a:gd name="connsiteY3" fmla="*/ 372269 h 372269"/>
                  <a:gd name="connsiteX4" fmla="*/ 2873264 w 4392488"/>
                  <a:gd name="connsiteY4" fmla="*/ 371475 h 372269"/>
                  <a:gd name="connsiteX5" fmla="*/ 1501664 w 4392488"/>
                  <a:gd name="connsiteY5" fmla="*/ 361950 h 372269"/>
                  <a:gd name="connsiteX6" fmla="*/ 0 w 4392488"/>
                  <a:gd name="connsiteY6" fmla="*/ 372269 h 372269"/>
                  <a:gd name="connsiteX7" fmla="*/ 0 w 4392488"/>
                  <a:gd name="connsiteY7" fmla="*/ 12229 h 372269"/>
                  <a:gd name="connsiteX0" fmla="*/ 0 w 4392488"/>
                  <a:gd name="connsiteY0" fmla="*/ 12229 h 372269"/>
                  <a:gd name="connsiteX1" fmla="*/ 1177814 w 4392488"/>
                  <a:gd name="connsiteY1" fmla="*/ 0 h 372269"/>
                  <a:gd name="connsiteX2" fmla="*/ 3111389 w 4392488"/>
                  <a:gd name="connsiteY2" fmla="*/ 9526 h 372269"/>
                  <a:gd name="connsiteX3" fmla="*/ 4392488 w 4392488"/>
                  <a:gd name="connsiteY3" fmla="*/ 12229 h 372269"/>
                  <a:gd name="connsiteX4" fmla="*/ 4392488 w 4392488"/>
                  <a:gd name="connsiteY4" fmla="*/ 372269 h 372269"/>
                  <a:gd name="connsiteX5" fmla="*/ 2873264 w 4392488"/>
                  <a:gd name="connsiteY5" fmla="*/ 371475 h 372269"/>
                  <a:gd name="connsiteX6" fmla="*/ 1501664 w 4392488"/>
                  <a:gd name="connsiteY6" fmla="*/ 361950 h 372269"/>
                  <a:gd name="connsiteX7" fmla="*/ 0 w 4392488"/>
                  <a:gd name="connsiteY7" fmla="*/ 372269 h 372269"/>
                  <a:gd name="connsiteX8" fmla="*/ 0 w 4392488"/>
                  <a:gd name="connsiteY8" fmla="*/ 12229 h 372269"/>
                  <a:gd name="connsiteX0" fmla="*/ 0 w 4392488"/>
                  <a:gd name="connsiteY0" fmla="*/ 12229 h 943769"/>
                  <a:gd name="connsiteX1" fmla="*/ 1177814 w 4392488"/>
                  <a:gd name="connsiteY1" fmla="*/ 0 h 943769"/>
                  <a:gd name="connsiteX2" fmla="*/ 3111389 w 4392488"/>
                  <a:gd name="connsiteY2" fmla="*/ 9526 h 943769"/>
                  <a:gd name="connsiteX3" fmla="*/ 4392488 w 4392488"/>
                  <a:gd name="connsiteY3" fmla="*/ 12229 h 943769"/>
                  <a:gd name="connsiteX4" fmla="*/ 4392488 w 4392488"/>
                  <a:gd name="connsiteY4" fmla="*/ 372269 h 943769"/>
                  <a:gd name="connsiteX5" fmla="*/ 2873264 w 4392488"/>
                  <a:gd name="connsiteY5" fmla="*/ 371475 h 943769"/>
                  <a:gd name="connsiteX6" fmla="*/ 1501664 w 4392488"/>
                  <a:gd name="connsiteY6" fmla="*/ 361950 h 943769"/>
                  <a:gd name="connsiteX7" fmla="*/ 285750 w 4392488"/>
                  <a:gd name="connsiteY7" fmla="*/ 943769 h 943769"/>
                  <a:gd name="connsiteX8" fmla="*/ 0 w 4392488"/>
                  <a:gd name="connsiteY8" fmla="*/ 12229 h 943769"/>
                  <a:gd name="connsiteX0" fmla="*/ 0 w 4240088"/>
                  <a:gd name="connsiteY0" fmla="*/ 736129 h 943769"/>
                  <a:gd name="connsiteX1" fmla="*/ 1025414 w 4240088"/>
                  <a:gd name="connsiteY1" fmla="*/ 0 h 943769"/>
                  <a:gd name="connsiteX2" fmla="*/ 2958989 w 4240088"/>
                  <a:gd name="connsiteY2" fmla="*/ 9526 h 943769"/>
                  <a:gd name="connsiteX3" fmla="*/ 4240088 w 4240088"/>
                  <a:gd name="connsiteY3" fmla="*/ 12229 h 943769"/>
                  <a:gd name="connsiteX4" fmla="*/ 4240088 w 4240088"/>
                  <a:gd name="connsiteY4" fmla="*/ 372269 h 943769"/>
                  <a:gd name="connsiteX5" fmla="*/ 2720864 w 4240088"/>
                  <a:gd name="connsiteY5" fmla="*/ 371475 h 943769"/>
                  <a:gd name="connsiteX6" fmla="*/ 1349264 w 4240088"/>
                  <a:gd name="connsiteY6" fmla="*/ 361950 h 943769"/>
                  <a:gd name="connsiteX7" fmla="*/ 133350 w 4240088"/>
                  <a:gd name="connsiteY7" fmla="*/ 943769 h 943769"/>
                  <a:gd name="connsiteX8" fmla="*/ 0 w 4240088"/>
                  <a:gd name="connsiteY8" fmla="*/ 736129 h 943769"/>
                  <a:gd name="connsiteX0" fmla="*/ 0 w 4240088"/>
                  <a:gd name="connsiteY0" fmla="*/ 726603 h 934243"/>
                  <a:gd name="connsiteX1" fmla="*/ 1034939 w 4240088"/>
                  <a:gd name="connsiteY1" fmla="*/ 152399 h 934243"/>
                  <a:gd name="connsiteX2" fmla="*/ 2958989 w 4240088"/>
                  <a:gd name="connsiteY2" fmla="*/ 0 h 934243"/>
                  <a:gd name="connsiteX3" fmla="*/ 4240088 w 4240088"/>
                  <a:gd name="connsiteY3" fmla="*/ 2703 h 934243"/>
                  <a:gd name="connsiteX4" fmla="*/ 4240088 w 4240088"/>
                  <a:gd name="connsiteY4" fmla="*/ 362743 h 934243"/>
                  <a:gd name="connsiteX5" fmla="*/ 2720864 w 4240088"/>
                  <a:gd name="connsiteY5" fmla="*/ 361949 h 934243"/>
                  <a:gd name="connsiteX6" fmla="*/ 1349264 w 4240088"/>
                  <a:gd name="connsiteY6" fmla="*/ 352424 h 934243"/>
                  <a:gd name="connsiteX7" fmla="*/ 133350 w 4240088"/>
                  <a:gd name="connsiteY7" fmla="*/ 934243 h 934243"/>
                  <a:gd name="connsiteX8" fmla="*/ 0 w 4240088"/>
                  <a:gd name="connsiteY8" fmla="*/ 726603 h 934243"/>
                  <a:gd name="connsiteX0" fmla="*/ 0 w 4240088"/>
                  <a:gd name="connsiteY0" fmla="*/ 726603 h 934243"/>
                  <a:gd name="connsiteX1" fmla="*/ 1034939 w 4240088"/>
                  <a:gd name="connsiteY1" fmla="*/ 152399 h 934243"/>
                  <a:gd name="connsiteX2" fmla="*/ 2958989 w 4240088"/>
                  <a:gd name="connsiteY2" fmla="*/ 0 h 934243"/>
                  <a:gd name="connsiteX3" fmla="*/ 4240088 w 4240088"/>
                  <a:gd name="connsiteY3" fmla="*/ 2703 h 934243"/>
                  <a:gd name="connsiteX4" fmla="*/ 4240088 w 4240088"/>
                  <a:gd name="connsiteY4" fmla="*/ 362743 h 934243"/>
                  <a:gd name="connsiteX5" fmla="*/ 2720864 w 4240088"/>
                  <a:gd name="connsiteY5" fmla="*/ 361949 h 934243"/>
                  <a:gd name="connsiteX6" fmla="*/ 1206389 w 4240088"/>
                  <a:gd name="connsiteY6" fmla="*/ 342899 h 934243"/>
                  <a:gd name="connsiteX7" fmla="*/ 133350 w 4240088"/>
                  <a:gd name="connsiteY7" fmla="*/ 934243 h 934243"/>
                  <a:gd name="connsiteX8" fmla="*/ 0 w 4240088"/>
                  <a:gd name="connsiteY8" fmla="*/ 726603 h 934243"/>
                  <a:gd name="connsiteX0" fmla="*/ 0 w 4240088"/>
                  <a:gd name="connsiteY0" fmla="*/ 723900 h 931540"/>
                  <a:gd name="connsiteX1" fmla="*/ 1034939 w 4240088"/>
                  <a:gd name="connsiteY1" fmla="*/ 149696 h 931540"/>
                  <a:gd name="connsiteX2" fmla="*/ 2968514 w 4240088"/>
                  <a:gd name="connsiteY2" fmla="*/ 159222 h 931540"/>
                  <a:gd name="connsiteX3" fmla="*/ 4240088 w 4240088"/>
                  <a:gd name="connsiteY3" fmla="*/ 0 h 931540"/>
                  <a:gd name="connsiteX4" fmla="*/ 4240088 w 4240088"/>
                  <a:gd name="connsiteY4" fmla="*/ 360040 h 931540"/>
                  <a:gd name="connsiteX5" fmla="*/ 2720864 w 4240088"/>
                  <a:gd name="connsiteY5" fmla="*/ 359246 h 931540"/>
                  <a:gd name="connsiteX6" fmla="*/ 1206389 w 4240088"/>
                  <a:gd name="connsiteY6" fmla="*/ 340196 h 931540"/>
                  <a:gd name="connsiteX7" fmla="*/ 133350 w 4240088"/>
                  <a:gd name="connsiteY7" fmla="*/ 931540 h 931540"/>
                  <a:gd name="connsiteX8" fmla="*/ 0 w 4240088"/>
                  <a:gd name="connsiteY8" fmla="*/ 723900 h 931540"/>
                  <a:gd name="connsiteX0" fmla="*/ 0 w 4240088"/>
                  <a:gd name="connsiteY0" fmla="*/ 723900 h 931540"/>
                  <a:gd name="connsiteX1" fmla="*/ 1034939 w 4240088"/>
                  <a:gd name="connsiteY1" fmla="*/ 149696 h 931540"/>
                  <a:gd name="connsiteX2" fmla="*/ 2968514 w 4240088"/>
                  <a:gd name="connsiteY2" fmla="*/ 159222 h 931540"/>
                  <a:gd name="connsiteX3" fmla="*/ 4240088 w 4240088"/>
                  <a:gd name="connsiteY3" fmla="*/ 0 h 931540"/>
                  <a:gd name="connsiteX4" fmla="*/ 4078163 w 4240088"/>
                  <a:gd name="connsiteY4" fmla="*/ 817240 h 931540"/>
                  <a:gd name="connsiteX5" fmla="*/ 2720864 w 4240088"/>
                  <a:gd name="connsiteY5" fmla="*/ 359246 h 931540"/>
                  <a:gd name="connsiteX6" fmla="*/ 1206389 w 4240088"/>
                  <a:gd name="connsiteY6" fmla="*/ 340196 h 931540"/>
                  <a:gd name="connsiteX7" fmla="*/ 133350 w 4240088"/>
                  <a:gd name="connsiteY7" fmla="*/ 931540 h 931540"/>
                  <a:gd name="connsiteX8" fmla="*/ 0 w 4240088"/>
                  <a:gd name="connsiteY8" fmla="*/ 723900 h 931540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20864 w 4163888"/>
                  <a:gd name="connsiteY5" fmla="*/ 209550 h 781844"/>
                  <a:gd name="connsiteX6" fmla="*/ 1206389 w 4163888"/>
                  <a:gd name="connsiteY6" fmla="*/ 190500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87539 w 4163888"/>
                  <a:gd name="connsiteY5" fmla="*/ 200025 h 781844"/>
                  <a:gd name="connsiteX6" fmla="*/ 1206389 w 4163888"/>
                  <a:gd name="connsiteY6" fmla="*/ 190500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87539 w 4163888"/>
                  <a:gd name="connsiteY5" fmla="*/ 200025 h 781844"/>
                  <a:gd name="connsiteX6" fmla="*/ 1149239 w 4163888"/>
                  <a:gd name="connsiteY6" fmla="*/ 200025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68316 w 4163888"/>
                  <a:gd name="connsiteY4" fmla="*/ 518111 h 781844"/>
                  <a:gd name="connsiteX5" fmla="*/ 4078163 w 4163888"/>
                  <a:gd name="connsiteY5" fmla="*/ 667544 h 781844"/>
                  <a:gd name="connsiteX6" fmla="*/ 2787539 w 4163888"/>
                  <a:gd name="connsiteY6" fmla="*/ 200025 h 781844"/>
                  <a:gd name="connsiteX7" fmla="*/ 1149239 w 4163888"/>
                  <a:gd name="connsiteY7" fmla="*/ 200025 h 781844"/>
                  <a:gd name="connsiteX8" fmla="*/ 133350 w 4163888"/>
                  <a:gd name="connsiteY8" fmla="*/ 781844 h 781844"/>
                  <a:gd name="connsiteX9" fmla="*/ 0 w 4163888"/>
                  <a:gd name="connsiteY9" fmla="*/ 574204 h 781844"/>
                  <a:gd name="connsiteX0" fmla="*/ 0 w 4135313"/>
                  <a:gd name="connsiteY0" fmla="*/ 574204 h 781844"/>
                  <a:gd name="connsiteX1" fmla="*/ 1034939 w 4135313"/>
                  <a:gd name="connsiteY1" fmla="*/ 0 h 781844"/>
                  <a:gd name="connsiteX2" fmla="*/ 2968514 w 4135313"/>
                  <a:gd name="connsiteY2" fmla="*/ 9526 h 781844"/>
                  <a:gd name="connsiteX3" fmla="*/ 4135313 w 4135313"/>
                  <a:gd name="connsiteY3" fmla="*/ 488479 h 781844"/>
                  <a:gd name="connsiteX4" fmla="*/ 4068316 w 4135313"/>
                  <a:gd name="connsiteY4" fmla="*/ 518111 h 781844"/>
                  <a:gd name="connsiteX5" fmla="*/ 4078163 w 4135313"/>
                  <a:gd name="connsiteY5" fmla="*/ 667544 h 781844"/>
                  <a:gd name="connsiteX6" fmla="*/ 2787539 w 4135313"/>
                  <a:gd name="connsiteY6" fmla="*/ 200025 h 781844"/>
                  <a:gd name="connsiteX7" fmla="*/ 1149239 w 4135313"/>
                  <a:gd name="connsiteY7" fmla="*/ 200025 h 781844"/>
                  <a:gd name="connsiteX8" fmla="*/ 133350 w 4135313"/>
                  <a:gd name="connsiteY8" fmla="*/ 781844 h 781844"/>
                  <a:gd name="connsiteX9" fmla="*/ 0 w 4135313"/>
                  <a:gd name="connsiteY9" fmla="*/ 574204 h 781844"/>
                  <a:gd name="connsiteX0" fmla="*/ 0 w 4135313"/>
                  <a:gd name="connsiteY0" fmla="*/ 574204 h 781844"/>
                  <a:gd name="connsiteX1" fmla="*/ 1034939 w 4135313"/>
                  <a:gd name="connsiteY1" fmla="*/ 0 h 781844"/>
                  <a:gd name="connsiteX2" fmla="*/ 2968514 w 4135313"/>
                  <a:gd name="connsiteY2" fmla="*/ 9526 h 781844"/>
                  <a:gd name="connsiteX3" fmla="*/ 4135313 w 4135313"/>
                  <a:gd name="connsiteY3" fmla="*/ 488479 h 781844"/>
                  <a:gd name="connsiteX4" fmla="*/ 4068316 w 4135313"/>
                  <a:gd name="connsiteY4" fmla="*/ 518111 h 781844"/>
                  <a:gd name="connsiteX5" fmla="*/ 3973388 w 4135313"/>
                  <a:gd name="connsiteY5" fmla="*/ 715169 h 781844"/>
                  <a:gd name="connsiteX6" fmla="*/ 2787539 w 4135313"/>
                  <a:gd name="connsiteY6" fmla="*/ 200025 h 781844"/>
                  <a:gd name="connsiteX7" fmla="*/ 1149239 w 4135313"/>
                  <a:gd name="connsiteY7" fmla="*/ 200025 h 781844"/>
                  <a:gd name="connsiteX8" fmla="*/ 133350 w 4135313"/>
                  <a:gd name="connsiteY8" fmla="*/ 781844 h 781844"/>
                  <a:gd name="connsiteX9" fmla="*/ 0 w 4135313"/>
                  <a:gd name="connsiteY9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181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943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943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07626"/>
                  <a:gd name="connsiteY0" fmla="*/ 640879 h 781844"/>
                  <a:gd name="connsiteX1" fmla="*/ 1025414 w 4207626"/>
                  <a:gd name="connsiteY1" fmla="*/ 0 h 781844"/>
                  <a:gd name="connsiteX2" fmla="*/ 2958989 w 4207626"/>
                  <a:gd name="connsiteY2" fmla="*/ 9526 h 781844"/>
                  <a:gd name="connsiteX3" fmla="*/ 4125788 w 4207626"/>
                  <a:gd name="connsiteY3" fmla="*/ 488479 h 781844"/>
                  <a:gd name="connsiteX4" fmla="*/ 4106417 w 4207626"/>
                  <a:gd name="connsiteY4" fmla="*/ 584786 h 781844"/>
                  <a:gd name="connsiteX5" fmla="*/ 4058791 w 4207626"/>
                  <a:gd name="connsiteY5" fmla="*/ 594311 h 781844"/>
                  <a:gd name="connsiteX6" fmla="*/ 3963863 w 4207626"/>
                  <a:gd name="connsiteY6" fmla="*/ 715169 h 781844"/>
                  <a:gd name="connsiteX7" fmla="*/ 2778014 w 4207626"/>
                  <a:gd name="connsiteY7" fmla="*/ 200025 h 781844"/>
                  <a:gd name="connsiteX8" fmla="*/ 1139714 w 4207626"/>
                  <a:gd name="connsiteY8" fmla="*/ 200025 h 781844"/>
                  <a:gd name="connsiteX9" fmla="*/ 123825 w 4207626"/>
                  <a:gd name="connsiteY9" fmla="*/ 781844 h 781844"/>
                  <a:gd name="connsiteX10" fmla="*/ 0 w 4207626"/>
                  <a:gd name="connsiteY10" fmla="*/ 640879 h 781844"/>
                  <a:gd name="connsiteX0" fmla="*/ 0 w 4207626"/>
                  <a:gd name="connsiteY0" fmla="*/ 640879 h 781844"/>
                  <a:gd name="connsiteX1" fmla="*/ 1025414 w 4207626"/>
                  <a:gd name="connsiteY1" fmla="*/ 0 h 781844"/>
                  <a:gd name="connsiteX2" fmla="*/ 2958989 w 4207626"/>
                  <a:gd name="connsiteY2" fmla="*/ 9526 h 781844"/>
                  <a:gd name="connsiteX3" fmla="*/ 4125788 w 4207626"/>
                  <a:gd name="connsiteY3" fmla="*/ 488479 h 781844"/>
                  <a:gd name="connsiteX4" fmla="*/ 4106417 w 4207626"/>
                  <a:gd name="connsiteY4" fmla="*/ 584786 h 781844"/>
                  <a:gd name="connsiteX5" fmla="*/ 4058791 w 4207626"/>
                  <a:gd name="connsiteY5" fmla="*/ 594311 h 781844"/>
                  <a:gd name="connsiteX6" fmla="*/ 4001963 w 4207626"/>
                  <a:gd name="connsiteY6" fmla="*/ 677069 h 781844"/>
                  <a:gd name="connsiteX7" fmla="*/ 2778014 w 4207626"/>
                  <a:gd name="connsiteY7" fmla="*/ 200025 h 781844"/>
                  <a:gd name="connsiteX8" fmla="*/ 1139714 w 4207626"/>
                  <a:gd name="connsiteY8" fmla="*/ 200025 h 781844"/>
                  <a:gd name="connsiteX9" fmla="*/ 123825 w 4207626"/>
                  <a:gd name="connsiteY9" fmla="*/ 781844 h 781844"/>
                  <a:gd name="connsiteX10" fmla="*/ 0 w 4207626"/>
                  <a:gd name="connsiteY10" fmla="*/ 640879 h 7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07626" h="781844">
                    <a:moveTo>
                      <a:pt x="0" y="640879"/>
                    </a:moveTo>
                    <a:lnTo>
                      <a:pt x="1025414" y="0"/>
                    </a:lnTo>
                    <a:lnTo>
                      <a:pt x="2958989" y="9526"/>
                    </a:lnTo>
                    <a:lnTo>
                      <a:pt x="4125788" y="488479"/>
                    </a:lnTo>
                    <a:cubicBezTo>
                      <a:pt x="4315438" y="573243"/>
                      <a:pt x="4117583" y="579847"/>
                      <a:pt x="4106417" y="584786"/>
                    </a:cubicBezTo>
                    <a:cubicBezTo>
                      <a:pt x="4095251" y="589725"/>
                      <a:pt x="4080962" y="561468"/>
                      <a:pt x="4058791" y="594311"/>
                    </a:cubicBezTo>
                    <a:cubicBezTo>
                      <a:pt x="4027148" y="672697"/>
                      <a:pt x="4033606" y="636783"/>
                      <a:pt x="4001963" y="677069"/>
                    </a:cubicBezTo>
                    <a:lnTo>
                      <a:pt x="2778014" y="200025"/>
                    </a:lnTo>
                    <a:lnTo>
                      <a:pt x="1139714" y="200025"/>
                    </a:lnTo>
                    <a:lnTo>
                      <a:pt x="123825" y="781844"/>
                    </a:lnTo>
                    <a:lnTo>
                      <a:pt x="0" y="64087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" name="正方形/長方形 18"/>
            <p:cNvSpPr/>
            <p:nvPr/>
          </p:nvSpPr>
          <p:spPr>
            <a:xfrm>
              <a:off x="3580714" y="1398477"/>
              <a:ext cx="26973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AOYAMA</a:t>
              </a:r>
              <a:endParaRPr lang="ja-JP" alt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2070406" y="1348276"/>
            <a:ext cx="2717618" cy="93610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832084" y="2275150"/>
            <a:ext cx="872133" cy="1729914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0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5812628" y="2348880"/>
            <a:ext cx="3205849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3120367" y="2348880"/>
            <a:ext cx="2387737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179512" y="4557752"/>
            <a:ext cx="2880320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2348880"/>
            <a:ext cx="2880320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3203848" y="4557752"/>
            <a:ext cx="2706812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949" y="436006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あめ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0394" y="4360068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いぬ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8211" y="4390072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ねこ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1773104"/>
            <a:ext cx="2664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kumimoji="1"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336" y="1773104"/>
            <a:ext cx="2310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inu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0660" y="1700808"/>
            <a:ext cx="3197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neko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62115" y="3548717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kumimoji="1" lang="ja-JP" altLang="en-US" sz="4400" dirty="0" smtClean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26352" y="3548717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kumimoji="1" lang="ja-JP" altLang="en-US" sz="4400" dirty="0" smtClean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  <a:solidFill>
            <a:schemeClr val="bg1">
              <a:lumMod val="75000"/>
            </a:schemeClr>
          </a:solidFill>
        </p:grpSpPr>
        <p:sp>
          <p:nvSpPr>
            <p:cNvPr id="22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ドーナツ 28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362115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  <a:solidFill>
            <a:schemeClr val="bg1">
              <a:lumMod val="75000"/>
            </a:schemeClr>
          </a:solidFill>
        </p:grpSpPr>
        <p:grpSp>
          <p:nvGrpSpPr>
            <p:cNvPr id="34" name="グループ化 33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  <a:grpFill/>
          </p:grpSpPr>
          <p:sp>
            <p:nvSpPr>
              <p:cNvPr id="38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5" name="円/楕円 34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3185904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  <a:solidFill>
            <a:schemeClr val="bg1">
              <a:lumMod val="95000"/>
            </a:schemeClr>
          </a:solidFill>
        </p:grpSpPr>
        <p:grpSp>
          <p:nvGrpSpPr>
            <p:cNvPr id="45" name="グループ化 44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grpFill/>
          </p:grpSpPr>
          <p:sp>
            <p:nvSpPr>
              <p:cNvPr id="64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6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9" name="グループ化 48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61" name="直線コネクタ 60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グループ化 49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58" name="直線コネクタ 57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フローチャート : 他ページ結合子 50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2" name="グループ化 51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56" name="円/楕円 55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3" name="グループ化 52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54" name="円/楕円 53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75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グループ化 45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  <a:solidFill>
            <a:schemeClr val="bg1">
              <a:lumMod val="95000"/>
            </a:schemeClr>
          </a:solidFill>
        </p:grpSpPr>
        <p:grpSp>
          <p:nvGrpSpPr>
            <p:cNvPr id="47" name="グループ化 46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grpFill/>
          </p:grpSpPr>
          <p:sp>
            <p:nvSpPr>
              <p:cNvPr id="66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8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1" name="グループ化 50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63" name="直線コネクタ 62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グループ化 51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60" name="直線コネクタ 59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フローチャート : 他ページ結合子 52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58" name="円/楕円 57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" name="グループ化 54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56" name="円/楕円 55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5" name="角丸四角形 24"/>
          <p:cNvSpPr/>
          <p:nvPr/>
        </p:nvSpPr>
        <p:spPr>
          <a:xfrm>
            <a:off x="5812628" y="2348880"/>
            <a:ext cx="3205849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3120367" y="2348880"/>
            <a:ext cx="2387737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179512" y="4557752"/>
            <a:ext cx="2880320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2348880"/>
            <a:ext cx="2880320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3203848" y="4557752"/>
            <a:ext cx="2706812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949" y="436006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あめ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0394" y="4360068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いぬ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8211" y="4390072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ねこ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1773104"/>
            <a:ext cx="2664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kumimoji="1"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336" y="1773104"/>
            <a:ext cx="2310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inu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0660" y="1700808"/>
            <a:ext cx="3197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neko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910660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４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62115" y="3548717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kumimoji="1" lang="ja-JP" altLang="en-US" sz="4400" dirty="0" smtClean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26352" y="3548717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kumimoji="1" lang="ja-JP" altLang="en-US" sz="4400" dirty="0" smtClean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  <a:solidFill>
            <a:schemeClr val="bg1">
              <a:lumMod val="75000"/>
            </a:schemeClr>
          </a:solidFill>
        </p:grpSpPr>
        <p:sp>
          <p:nvSpPr>
            <p:cNvPr id="23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ドーナツ 32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362115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  <a:solidFill>
            <a:schemeClr val="bg1">
              <a:lumMod val="75000"/>
            </a:schemeClr>
          </a:solidFill>
        </p:grpSpPr>
        <p:grpSp>
          <p:nvGrpSpPr>
            <p:cNvPr id="36" name="グループ化 35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  <a:grpFill/>
          </p:grpSpPr>
          <p:sp>
            <p:nvSpPr>
              <p:cNvPr id="40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7" name="円/楕円 36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テキスト ボックス 44"/>
          <p:cNvSpPr txBox="1"/>
          <p:nvPr/>
        </p:nvSpPr>
        <p:spPr>
          <a:xfrm>
            <a:off x="3185904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22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グループ化 57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  <a:solidFill>
            <a:schemeClr val="bg1">
              <a:lumMod val="95000"/>
            </a:schemeClr>
          </a:solidFill>
        </p:grpSpPr>
        <p:grpSp>
          <p:nvGrpSpPr>
            <p:cNvPr id="59" name="グループ化 58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grpFill/>
          </p:grpSpPr>
          <p:sp>
            <p:nvSpPr>
              <p:cNvPr id="78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0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3" name="グループ化 62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75" name="直線コネクタ 74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グループ化 63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72" name="直線コネクタ 71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フローチャート : 他ページ結合子 64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70" name="円/楕円 69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/楕円 70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68" name="円/楕円 67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/楕円 68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8" name="角丸四角形 27"/>
          <p:cNvSpPr/>
          <p:nvPr/>
        </p:nvSpPr>
        <p:spPr>
          <a:xfrm>
            <a:off x="6295387" y="4557752"/>
            <a:ext cx="2525085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5812628" y="2348880"/>
            <a:ext cx="3205849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3120367" y="2348880"/>
            <a:ext cx="2387737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179512" y="4557752"/>
            <a:ext cx="2880320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2348880"/>
            <a:ext cx="2880320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3203848" y="4557752"/>
            <a:ext cx="2706812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949" y="436006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あめ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0394" y="4360068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いぬ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8211" y="4390072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ねこ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1773104"/>
            <a:ext cx="2664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kumimoji="1"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336" y="1773104"/>
            <a:ext cx="2310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inu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0660" y="1700808"/>
            <a:ext cx="3197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neko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10660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４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2115" y="3548717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kumimoji="1" lang="ja-JP" altLang="en-US" sz="4400" dirty="0" smtClean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26352" y="3548717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kumimoji="1" lang="ja-JP" altLang="en-US" sz="4400" dirty="0" smtClean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  <a:solidFill>
            <a:schemeClr val="bg1">
              <a:lumMod val="75000"/>
            </a:schemeClr>
          </a:solidFill>
        </p:grpSpPr>
        <p:sp>
          <p:nvSpPr>
            <p:cNvPr id="23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ドーナツ 33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362115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  <a:solidFill>
            <a:schemeClr val="bg1">
              <a:lumMod val="75000"/>
            </a:schemeClr>
          </a:solidFill>
        </p:grpSpPr>
        <p:grpSp>
          <p:nvGrpSpPr>
            <p:cNvPr id="48" name="グループ化 47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  <a:grpFill/>
          </p:grpSpPr>
          <p:sp>
            <p:nvSpPr>
              <p:cNvPr id="52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9" name="円/楕円 48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" name="テキスト ボックス 56"/>
          <p:cNvSpPr txBox="1"/>
          <p:nvPr/>
        </p:nvSpPr>
        <p:spPr>
          <a:xfrm>
            <a:off x="3185904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75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グループ化 48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  <a:solidFill>
            <a:schemeClr val="bg1">
              <a:lumMod val="95000"/>
            </a:schemeClr>
          </a:solidFill>
        </p:grpSpPr>
        <p:grpSp>
          <p:nvGrpSpPr>
            <p:cNvPr id="50" name="グループ化 49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grpFill/>
          </p:grpSpPr>
          <p:sp>
            <p:nvSpPr>
              <p:cNvPr id="69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1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66" name="直線コネクタ 65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グループ化 54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  <a:grpFill/>
          </p:grpSpPr>
          <p:cxnSp>
            <p:nvCxnSpPr>
              <p:cNvPr id="63" name="直線コネクタ 62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grp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フローチャート : 他ページ結合子 55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7" name="グループ化 56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61" name="円/楕円 60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8" name="グループ化 57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  <a:grpFill/>
          </p:grpSpPr>
          <p:sp>
            <p:nvSpPr>
              <p:cNvPr id="59" name="円/楕円 58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8" name="角丸四角形 27"/>
          <p:cNvSpPr/>
          <p:nvPr/>
        </p:nvSpPr>
        <p:spPr>
          <a:xfrm>
            <a:off x="6295387" y="4557752"/>
            <a:ext cx="2525085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5812628" y="2348880"/>
            <a:ext cx="3205849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3120367" y="2348880"/>
            <a:ext cx="2387737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179512" y="4557752"/>
            <a:ext cx="2880320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2348880"/>
            <a:ext cx="2880320" cy="1295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3203848" y="4557752"/>
            <a:ext cx="2706812" cy="1295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949" y="436006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あめ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0394" y="4360068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いぬ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8211" y="4390072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ねこ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1773104"/>
            <a:ext cx="2664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kumimoji="1"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336" y="1773104"/>
            <a:ext cx="2310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inu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0660" y="1700808"/>
            <a:ext cx="3197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neko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10660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４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2115" y="3548717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kumimoji="1" lang="ja-JP" altLang="en-US" sz="4400" dirty="0" smtClean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26352" y="3548717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kumimoji="1" lang="ja-JP" altLang="en-US" sz="4400" dirty="0" smtClean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102697" y="3548717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kumimoji="1" lang="ja-JP" altLang="en-US" sz="4400" dirty="0" smtClean="0">
                <a:solidFill>
                  <a:schemeClr val="accent2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  <a:solidFill>
            <a:schemeClr val="bg1">
              <a:lumMod val="75000"/>
            </a:schemeClr>
          </a:solidFill>
        </p:grpSpPr>
        <p:sp>
          <p:nvSpPr>
            <p:cNvPr id="26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ドーナツ 35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362115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  <a:solidFill>
            <a:schemeClr val="bg1">
              <a:lumMod val="75000"/>
            </a:schemeClr>
          </a:solidFill>
        </p:grpSpPr>
        <p:grpSp>
          <p:nvGrpSpPr>
            <p:cNvPr id="39" name="グループ化 38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  <a:grpFill/>
          </p:grpSpPr>
          <p:sp>
            <p:nvSpPr>
              <p:cNvPr id="43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0" name="円/楕円 39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3185904" y="1204273"/>
            <a:ext cx="262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３</a:t>
            </a:r>
            <a:r>
              <a:rPr kumimoji="1" lang="ja-JP" altLang="en-US" sz="44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</a:t>
            </a:r>
            <a:endParaRPr kumimoji="1" lang="ja-JP" altLang="en-US" sz="44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4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6012160" y="348913"/>
            <a:ext cx="3059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</a:t>
            </a:r>
            <a:r>
              <a:rPr kumimoji="1" lang="ja-JP" altLang="en-US" sz="138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</a:t>
            </a:r>
            <a:endParaRPr kumimoji="1" lang="ja-JP" altLang="en-US" sz="8000" b="1" spc="600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63324" y="908720"/>
            <a:ext cx="2904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ぬ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908720"/>
            <a:ext cx="2990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め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512" y="-387136"/>
            <a:ext cx="40683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lang="en-US" altLang="ja-JP" sz="2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en-US" altLang="ja-JP" sz="10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0400" b="1" spc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3808" y="-387136"/>
            <a:ext cx="3174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4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</a:t>
            </a:r>
            <a:r>
              <a:rPr lang="en-US" altLang="ja-JP" sz="96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nu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4496" y="-404840"/>
            <a:ext cx="37444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</a:t>
            </a:r>
            <a:r>
              <a:rPr lang="en-US" altLang="ja-JP" sz="48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ko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79512" y="1124744"/>
            <a:ext cx="792088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2" name="正方形/長方形 31"/>
          <p:cNvSpPr/>
          <p:nvPr/>
        </p:nvSpPr>
        <p:spPr>
          <a:xfrm>
            <a:off x="1187624" y="1124744"/>
            <a:ext cx="1548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3" name="正方形/長方形 32"/>
          <p:cNvSpPr/>
          <p:nvPr/>
        </p:nvSpPr>
        <p:spPr>
          <a:xfrm>
            <a:off x="3275856" y="1124744"/>
            <a:ext cx="540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4" name="正方形/長方形 33"/>
          <p:cNvSpPr/>
          <p:nvPr/>
        </p:nvSpPr>
        <p:spPr>
          <a:xfrm>
            <a:off x="4140096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6" name="正方形/長方形 35"/>
          <p:cNvSpPr/>
          <p:nvPr/>
        </p:nvSpPr>
        <p:spPr>
          <a:xfrm>
            <a:off x="7452320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7" name="正方形/長方形 36"/>
          <p:cNvSpPr/>
          <p:nvPr/>
        </p:nvSpPr>
        <p:spPr>
          <a:xfrm>
            <a:off x="5940152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8" name="正方形/長方形 37"/>
          <p:cNvSpPr/>
          <p:nvPr/>
        </p:nvSpPr>
        <p:spPr>
          <a:xfrm>
            <a:off x="251600" y="2307952"/>
            <a:ext cx="720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0" name="正方形/長方形 39"/>
          <p:cNvSpPr/>
          <p:nvPr/>
        </p:nvSpPr>
        <p:spPr>
          <a:xfrm>
            <a:off x="1475656" y="2307936"/>
            <a:ext cx="900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1" name="正方形/長方形 40"/>
          <p:cNvSpPr/>
          <p:nvPr/>
        </p:nvSpPr>
        <p:spPr>
          <a:xfrm>
            <a:off x="3131840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2" name="正方形/長方形 41"/>
          <p:cNvSpPr/>
          <p:nvPr/>
        </p:nvSpPr>
        <p:spPr>
          <a:xfrm>
            <a:off x="4464088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3" name="正方形/長方形 42"/>
          <p:cNvSpPr/>
          <p:nvPr/>
        </p:nvSpPr>
        <p:spPr>
          <a:xfrm>
            <a:off x="6228184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4" name="正方形/長方形 43"/>
          <p:cNvSpPr/>
          <p:nvPr/>
        </p:nvSpPr>
        <p:spPr>
          <a:xfrm>
            <a:off x="7812360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50" name="直線コネクタ 49"/>
          <p:cNvCxnSpPr/>
          <p:nvPr/>
        </p:nvCxnSpPr>
        <p:spPr>
          <a:xfrm>
            <a:off x="1070904" y="18864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995936" y="20472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380312" y="20472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5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6012160" y="348913"/>
            <a:ext cx="3059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</a:t>
            </a:r>
            <a:r>
              <a:rPr kumimoji="1" lang="ja-JP" altLang="en-US" sz="138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</a:t>
            </a:r>
            <a:endParaRPr kumimoji="1" lang="ja-JP" altLang="en-US" sz="8000" b="1" spc="600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63324" y="908720"/>
            <a:ext cx="2904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ぬ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908720"/>
            <a:ext cx="2990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め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512" y="-387136"/>
            <a:ext cx="40683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lang="en-US" altLang="ja-JP" sz="2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en-US" altLang="ja-JP" sz="10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0400" b="1" spc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3808" y="-387136"/>
            <a:ext cx="3174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4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</a:t>
            </a:r>
            <a:r>
              <a:rPr lang="en-US" altLang="ja-JP" sz="96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nu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4496" y="-404840"/>
            <a:ext cx="37444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</a:t>
            </a:r>
            <a:r>
              <a:rPr lang="en-US" altLang="ja-JP" sz="48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ko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79512" y="1124744"/>
            <a:ext cx="792088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2" name="正方形/長方形 31"/>
          <p:cNvSpPr/>
          <p:nvPr/>
        </p:nvSpPr>
        <p:spPr>
          <a:xfrm>
            <a:off x="1187624" y="1124744"/>
            <a:ext cx="1548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3" name="正方形/長方形 32"/>
          <p:cNvSpPr/>
          <p:nvPr/>
        </p:nvSpPr>
        <p:spPr>
          <a:xfrm>
            <a:off x="3275856" y="1124744"/>
            <a:ext cx="540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4" name="正方形/長方形 33"/>
          <p:cNvSpPr/>
          <p:nvPr/>
        </p:nvSpPr>
        <p:spPr>
          <a:xfrm>
            <a:off x="4140096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6" name="正方形/長方形 35"/>
          <p:cNvSpPr/>
          <p:nvPr/>
        </p:nvSpPr>
        <p:spPr>
          <a:xfrm>
            <a:off x="7452320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7" name="正方形/長方形 36"/>
          <p:cNvSpPr/>
          <p:nvPr/>
        </p:nvSpPr>
        <p:spPr>
          <a:xfrm>
            <a:off x="5940152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8" name="正方形/長方形 37"/>
          <p:cNvSpPr/>
          <p:nvPr/>
        </p:nvSpPr>
        <p:spPr>
          <a:xfrm>
            <a:off x="251600" y="2307952"/>
            <a:ext cx="720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0" name="正方形/長方形 39"/>
          <p:cNvSpPr/>
          <p:nvPr/>
        </p:nvSpPr>
        <p:spPr>
          <a:xfrm>
            <a:off x="1475656" y="2307936"/>
            <a:ext cx="900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1" name="正方形/長方形 40"/>
          <p:cNvSpPr/>
          <p:nvPr/>
        </p:nvSpPr>
        <p:spPr>
          <a:xfrm>
            <a:off x="3131840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2" name="正方形/長方形 41"/>
          <p:cNvSpPr/>
          <p:nvPr/>
        </p:nvSpPr>
        <p:spPr>
          <a:xfrm>
            <a:off x="4464088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3" name="正方形/長方形 42"/>
          <p:cNvSpPr/>
          <p:nvPr/>
        </p:nvSpPr>
        <p:spPr>
          <a:xfrm>
            <a:off x="6228184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4" name="正方形/長方形 43"/>
          <p:cNvSpPr/>
          <p:nvPr/>
        </p:nvSpPr>
        <p:spPr>
          <a:xfrm>
            <a:off x="7812360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50" name="直線コネクタ 49"/>
          <p:cNvCxnSpPr/>
          <p:nvPr/>
        </p:nvCxnSpPr>
        <p:spPr>
          <a:xfrm>
            <a:off x="1070904" y="18864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995936" y="20472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380312" y="20472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179512" y="3068960"/>
            <a:ext cx="7564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「あ」「い」「う」「え」「お」　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33172" y="3068960"/>
            <a:ext cx="1603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「ん」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06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6012160" y="348913"/>
            <a:ext cx="3059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</a:t>
            </a:r>
            <a:r>
              <a:rPr kumimoji="1" lang="ja-JP" altLang="en-US" sz="138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</a:t>
            </a:r>
            <a:endParaRPr kumimoji="1" lang="ja-JP" altLang="en-US" sz="8000" b="1" spc="600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63324" y="908720"/>
            <a:ext cx="2904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ぬ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908720"/>
            <a:ext cx="2990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め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512" y="-387136"/>
            <a:ext cx="40683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lang="en-US" altLang="ja-JP" sz="2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en-US" altLang="ja-JP" sz="10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0400" b="1" spc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3808" y="-387136"/>
            <a:ext cx="3174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4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</a:t>
            </a:r>
            <a:r>
              <a:rPr lang="en-US" altLang="ja-JP" sz="96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nu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4496" y="-404840"/>
            <a:ext cx="37444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</a:t>
            </a:r>
            <a:r>
              <a:rPr lang="en-US" altLang="ja-JP" sz="48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ko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79512" y="1124744"/>
            <a:ext cx="792088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2" name="正方形/長方形 31"/>
          <p:cNvSpPr/>
          <p:nvPr/>
        </p:nvSpPr>
        <p:spPr>
          <a:xfrm>
            <a:off x="1187624" y="1124744"/>
            <a:ext cx="1548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3" name="正方形/長方形 32"/>
          <p:cNvSpPr/>
          <p:nvPr/>
        </p:nvSpPr>
        <p:spPr>
          <a:xfrm>
            <a:off x="3275856" y="1124744"/>
            <a:ext cx="540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4" name="正方形/長方形 33"/>
          <p:cNvSpPr/>
          <p:nvPr/>
        </p:nvSpPr>
        <p:spPr>
          <a:xfrm>
            <a:off x="4140096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6" name="正方形/長方形 35"/>
          <p:cNvSpPr/>
          <p:nvPr/>
        </p:nvSpPr>
        <p:spPr>
          <a:xfrm>
            <a:off x="7452320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7" name="正方形/長方形 36"/>
          <p:cNvSpPr/>
          <p:nvPr/>
        </p:nvSpPr>
        <p:spPr>
          <a:xfrm>
            <a:off x="5940152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8" name="正方形/長方形 37"/>
          <p:cNvSpPr/>
          <p:nvPr/>
        </p:nvSpPr>
        <p:spPr>
          <a:xfrm>
            <a:off x="251600" y="2307952"/>
            <a:ext cx="720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0" name="正方形/長方形 39"/>
          <p:cNvSpPr/>
          <p:nvPr/>
        </p:nvSpPr>
        <p:spPr>
          <a:xfrm>
            <a:off x="1475656" y="2307936"/>
            <a:ext cx="900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1" name="正方形/長方形 40"/>
          <p:cNvSpPr/>
          <p:nvPr/>
        </p:nvSpPr>
        <p:spPr>
          <a:xfrm>
            <a:off x="3131840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2" name="正方形/長方形 41"/>
          <p:cNvSpPr/>
          <p:nvPr/>
        </p:nvSpPr>
        <p:spPr>
          <a:xfrm>
            <a:off x="4464088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3" name="正方形/長方形 42"/>
          <p:cNvSpPr/>
          <p:nvPr/>
        </p:nvSpPr>
        <p:spPr>
          <a:xfrm>
            <a:off x="6228184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4" name="正方形/長方形 43"/>
          <p:cNvSpPr/>
          <p:nvPr/>
        </p:nvSpPr>
        <p:spPr>
          <a:xfrm>
            <a:off x="7812360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50" name="直線コネクタ 49"/>
          <p:cNvCxnSpPr/>
          <p:nvPr/>
        </p:nvCxnSpPr>
        <p:spPr>
          <a:xfrm>
            <a:off x="1070904" y="18864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995936" y="20472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380312" y="20472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179512" y="3068960"/>
            <a:ext cx="7564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「あ」「い」「う」「え」「お」　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33172" y="3068960"/>
            <a:ext cx="1603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「ん」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3573016"/>
            <a:ext cx="13660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</a:t>
            </a:r>
            <a:r>
              <a:rPr lang="en-US" altLang="ja-JP" sz="88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1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6012160" y="348913"/>
            <a:ext cx="3059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</a:t>
            </a:r>
            <a:r>
              <a:rPr kumimoji="1" lang="ja-JP" altLang="en-US" sz="138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</a:t>
            </a:r>
            <a:endParaRPr kumimoji="1" lang="ja-JP" altLang="en-US" sz="8000" b="1" spc="600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63324" y="908720"/>
            <a:ext cx="2904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ぬ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908720"/>
            <a:ext cx="2990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め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512" y="-387136"/>
            <a:ext cx="40683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lang="en-US" altLang="ja-JP" sz="2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en-US" altLang="ja-JP" sz="10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0400" b="1" spc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3808" y="-387136"/>
            <a:ext cx="3174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4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</a:t>
            </a:r>
            <a:r>
              <a:rPr lang="en-US" altLang="ja-JP" sz="96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nu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4496" y="-404840"/>
            <a:ext cx="37444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</a:t>
            </a:r>
            <a:r>
              <a:rPr lang="en-US" altLang="ja-JP" sz="48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ko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79512" y="1124744"/>
            <a:ext cx="792088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2" name="正方形/長方形 31"/>
          <p:cNvSpPr/>
          <p:nvPr/>
        </p:nvSpPr>
        <p:spPr>
          <a:xfrm>
            <a:off x="1187624" y="1124744"/>
            <a:ext cx="1548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3" name="正方形/長方形 32"/>
          <p:cNvSpPr/>
          <p:nvPr/>
        </p:nvSpPr>
        <p:spPr>
          <a:xfrm>
            <a:off x="3275856" y="1124744"/>
            <a:ext cx="540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4" name="正方形/長方形 33"/>
          <p:cNvSpPr/>
          <p:nvPr/>
        </p:nvSpPr>
        <p:spPr>
          <a:xfrm>
            <a:off x="4140096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6" name="正方形/長方形 35"/>
          <p:cNvSpPr/>
          <p:nvPr/>
        </p:nvSpPr>
        <p:spPr>
          <a:xfrm>
            <a:off x="7452320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7" name="正方形/長方形 36"/>
          <p:cNvSpPr/>
          <p:nvPr/>
        </p:nvSpPr>
        <p:spPr>
          <a:xfrm>
            <a:off x="5940152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8" name="正方形/長方形 37"/>
          <p:cNvSpPr/>
          <p:nvPr/>
        </p:nvSpPr>
        <p:spPr>
          <a:xfrm>
            <a:off x="251600" y="2307952"/>
            <a:ext cx="720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0" name="正方形/長方形 39"/>
          <p:cNvSpPr/>
          <p:nvPr/>
        </p:nvSpPr>
        <p:spPr>
          <a:xfrm>
            <a:off x="1475656" y="2307936"/>
            <a:ext cx="900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1" name="正方形/長方形 40"/>
          <p:cNvSpPr/>
          <p:nvPr/>
        </p:nvSpPr>
        <p:spPr>
          <a:xfrm>
            <a:off x="3131840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2" name="正方形/長方形 41"/>
          <p:cNvSpPr/>
          <p:nvPr/>
        </p:nvSpPr>
        <p:spPr>
          <a:xfrm>
            <a:off x="4464088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3" name="正方形/長方形 42"/>
          <p:cNvSpPr/>
          <p:nvPr/>
        </p:nvSpPr>
        <p:spPr>
          <a:xfrm>
            <a:off x="6228184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4" name="正方形/長方形 43"/>
          <p:cNvSpPr/>
          <p:nvPr/>
        </p:nvSpPr>
        <p:spPr>
          <a:xfrm>
            <a:off x="7812360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50" name="直線コネクタ 49"/>
          <p:cNvCxnSpPr/>
          <p:nvPr/>
        </p:nvCxnSpPr>
        <p:spPr>
          <a:xfrm>
            <a:off x="1070904" y="18864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995936" y="20472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380312" y="20472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179512" y="3068960"/>
            <a:ext cx="7564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「あ」「い」「う」「え」「お」　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33172" y="3068960"/>
            <a:ext cx="1603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「ん」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51520" y="3573016"/>
            <a:ext cx="13660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</a:t>
            </a:r>
            <a:r>
              <a:rPr lang="en-US" altLang="ja-JP" sz="88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894255" y="3469944"/>
            <a:ext cx="10935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</a:t>
            </a:r>
            <a:r>
              <a:rPr lang="en-US" altLang="ja-JP" sz="9600" spc="-1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</a:t>
            </a:r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1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6012160" y="348913"/>
            <a:ext cx="3059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</a:t>
            </a:r>
            <a:r>
              <a:rPr kumimoji="1" lang="ja-JP" altLang="en-US" sz="138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</a:t>
            </a:r>
            <a:endParaRPr kumimoji="1" lang="ja-JP" altLang="en-US" sz="8000" b="1" spc="600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63324" y="908720"/>
            <a:ext cx="2904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ぬ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908720"/>
            <a:ext cx="2990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め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512" y="-387136"/>
            <a:ext cx="40683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lang="en-US" altLang="ja-JP" sz="2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en-US" altLang="ja-JP" sz="10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0400" b="1" spc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3808" y="-387136"/>
            <a:ext cx="3174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4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</a:t>
            </a:r>
            <a:r>
              <a:rPr lang="en-US" altLang="ja-JP" sz="96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nu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4496" y="-404840"/>
            <a:ext cx="37444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</a:t>
            </a:r>
            <a:r>
              <a:rPr lang="en-US" altLang="ja-JP" sz="48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ko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79512" y="1124744"/>
            <a:ext cx="792088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2" name="正方形/長方形 31"/>
          <p:cNvSpPr/>
          <p:nvPr/>
        </p:nvSpPr>
        <p:spPr>
          <a:xfrm>
            <a:off x="1187624" y="1124744"/>
            <a:ext cx="1548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3" name="正方形/長方形 32"/>
          <p:cNvSpPr/>
          <p:nvPr/>
        </p:nvSpPr>
        <p:spPr>
          <a:xfrm>
            <a:off x="3275856" y="1124744"/>
            <a:ext cx="540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4" name="正方形/長方形 33"/>
          <p:cNvSpPr/>
          <p:nvPr/>
        </p:nvSpPr>
        <p:spPr>
          <a:xfrm>
            <a:off x="4140096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6" name="正方形/長方形 35"/>
          <p:cNvSpPr/>
          <p:nvPr/>
        </p:nvSpPr>
        <p:spPr>
          <a:xfrm>
            <a:off x="7452320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7" name="正方形/長方形 36"/>
          <p:cNvSpPr/>
          <p:nvPr/>
        </p:nvSpPr>
        <p:spPr>
          <a:xfrm>
            <a:off x="5940152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8" name="正方形/長方形 37"/>
          <p:cNvSpPr/>
          <p:nvPr/>
        </p:nvSpPr>
        <p:spPr>
          <a:xfrm>
            <a:off x="251600" y="2307952"/>
            <a:ext cx="720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0" name="正方形/長方形 39"/>
          <p:cNvSpPr/>
          <p:nvPr/>
        </p:nvSpPr>
        <p:spPr>
          <a:xfrm>
            <a:off x="1475656" y="2307936"/>
            <a:ext cx="900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1" name="正方形/長方形 40"/>
          <p:cNvSpPr/>
          <p:nvPr/>
        </p:nvSpPr>
        <p:spPr>
          <a:xfrm>
            <a:off x="3131840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2" name="正方形/長方形 41"/>
          <p:cNvSpPr/>
          <p:nvPr/>
        </p:nvSpPr>
        <p:spPr>
          <a:xfrm>
            <a:off x="4464088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3" name="正方形/長方形 42"/>
          <p:cNvSpPr/>
          <p:nvPr/>
        </p:nvSpPr>
        <p:spPr>
          <a:xfrm>
            <a:off x="6228184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4" name="正方形/長方形 43"/>
          <p:cNvSpPr/>
          <p:nvPr/>
        </p:nvSpPr>
        <p:spPr>
          <a:xfrm>
            <a:off x="7812360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50" name="直線コネクタ 49"/>
          <p:cNvCxnSpPr/>
          <p:nvPr/>
        </p:nvCxnSpPr>
        <p:spPr>
          <a:xfrm>
            <a:off x="1070904" y="18864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995936" y="20472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380312" y="20472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179512" y="3068960"/>
            <a:ext cx="7564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「あ」「い」「う」「え」「お」　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33172" y="3068960"/>
            <a:ext cx="1603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「ん」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1520" y="3573016"/>
            <a:ext cx="13660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</a:t>
            </a:r>
            <a:r>
              <a:rPr lang="en-US" altLang="ja-JP" sz="88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894255" y="3469944"/>
            <a:ext cx="10935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</a:t>
            </a:r>
            <a:r>
              <a:rPr lang="en-US" altLang="ja-JP" sz="9600" spc="-1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</a:t>
            </a:r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90772" y="3566626"/>
            <a:ext cx="13965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</a:t>
            </a:r>
            <a:r>
              <a:rPr lang="en-US" altLang="ja-JP" sz="8800" spc="-1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u</a:t>
            </a:r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50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6012160" y="348913"/>
            <a:ext cx="3059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</a:t>
            </a:r>
            <a:r>
              <a:rPr kumimoji="1" lang="ja-JP" altLang="en-US" sz="138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</a:t>
            </a:r>
            <a:endParaRPr kumimoji="1" lang="ja-JP" altLang="en-US" sz="8000" b="1" spc="600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63324" y="908720"/>
            <a:ext cx="2904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ぬ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908720"/>
            <a:ext cx="2990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め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512" y="-387136"/>
            <a:ext cx="40683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lang="en-US" altLang="ja-JP" sz="2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en-US" altLang="ja-JP" sz="10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0400" b="1" spc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3808" y="-387136"/>
            <a:ext cx="3174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4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</a:t>
            </a:r>
            <a:r>
              <a:rPr lang="en-US" altLang="ja-JP" sz="96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nu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4496" y="-404840"/>
            <a:ext cx="37444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</a:t>
            </a:r>
            <a:r>
              <a:rPr lang="en-US" altLang="ja-JP" sz="48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ko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79512" y="1124744"/>
            <a:ext cx="792088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2" name="正方形/長方形 31"/>
          <p:cNvSpPr/>
          <p:nvPr/>
        </p:nvSpPr>
        <p:spPr>
          <a:xfrm>
            <a:off x="1187624" y="1124744"/>
            <a:ext cx="1548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3" name="正方形/長方形 32"/>
          <p:cNvSpPr/>
          <p:nvPr/>
        </p:nvSpPr>
        <p:spPr>
          <a:xfrm>
            <a:off x="3275856" y="1124744"/>
            <a:ext cx="540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4" name="正方形/長方形 33"/>
          <p:cNvSpPr/>
          <p:nvPr/>
        </p:nvSpPr>
        <p:spPr>
          <a:xfrm>
            <a:off x="4140096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6" name="正方形/長方形 35"/>
          <p:cNvSpPr/>
          <p:nvPr/>
        </p:nvSpPr>
        <p:spPr>
          <a:xfrm>
            <a:off x="7452320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7" name="正方形/長方形 36"/>
          <p:cNvSpPr/>
          <p:nvPr/>
        </p:nvSpPr>
        <p:spPr>
          <a:xfrm>
            <a:off x="5940152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8" name="正方形/長方形 37"/>
          <p:cNvSpPr/>
          <p:nvPr/>
        </p:nvSpPr>
        <p:spPr>
          <a:xfrm>
            <a:off x="251600" y="2307952"/>
            <a:ext cx="720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0" name="正方形/長方形 39"/>
          <p:cNvSpPr/>
          <p:nvPr/>
        </p:nvSpPr>
        <p:spPr>
          <a:xfrm>
            <a:off x="1475656" y="2307936"/>
            <a:ext cx="900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1" name="正方形/長方形 40"/>
          <p:cNvSpPr/>
          <p:nvPr/>
        </p:nvSpPr>
        <p:spPr>
          <a:xfrm>
            <a:off x="3131840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2" name="正方形/長方形 41"/>
          <p:cNvSpPr/>
          <p:nvPr/>
        </p:nvSpPr>
        <p:spPr>
          <a:xfrm>
            <a:off x="4464088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3" name="正方形/長方形 42"/>
          <p:cNvSpPr/>
          <p:nvPr/>
        </p:nvSpPr>
        <p:spPr>
          <a:xfrm>
            <a:off x="6228184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4" name="正方形/長方形 43"/>
          <p:cNvSpPr/>
          <p:nvPr/>
        </p:nvSpPr>
        <p:spPr>
          <a:xfrm>
            <a:off x="7812360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50" name="直線コネクタ 49"/>
          <p:cNvCxnSpPr/>
          <p:nvPr/>
        </p:nvCxnSpPr>
        <p:spPr>
          <a:xfrm>
            <a:off x="1070904" y="18864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995936" y="20472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380312" y="20472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179512" y="3068960"/>
            <a:ext cx="7564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「あ」「い」「う」「え」「お」　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33172" y="3068960"/>
            <a:ext cx="1603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「ん」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1520" y="3573016"/>
            <a:ext cx="13660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</a:t>
            </a:r>
            <a:r>
              <a:rPr lang="en-US" altLang="ja-JP" sz="88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894255" y="3469944"/>
            <a:ext cx="10935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</a:t>
            </a:r>
            <a:r>
              <a:rPr lang="en-US" altLang="ja-JP" sz="9600" spc="-1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</a:t>
            </a:r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90772" y="3566626"/>
            <a:ext cx="13965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</a:t>
            </a:r>
            <a:r>
              <a:rPr lang="en-US" altLang="ja-JP" sz="8800" spc="-1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u</a:t>
            </a:r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44637" y="3566626"/>
            <a:ext cx="1338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</a:t>
            </a:r>
            <a:r>
              <a:rPr lang="en-US" altLang="ja-JP" sz="88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e</a:t>
            </a:r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9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152082" y="4941168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あ お や ま</a:t>
            </a:r>
            <a:endParaRPr kumimoji="1" lang="ja-JP" altLang="en-US" sz="6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4048" y="3645024"/>
            <a:ext cx="396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8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AOYAMA</a:t>
            </a:r>
            <a:endParaRPr kumimoji="1" lang="ja-JP" altLang="en-US" sz="8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67544" y="404663"/>
            <a:ext cx="5945087" cy="5786411"/>
            <a:chOff x="1979712" y="511723"/>
            <a:chExt cx="5945087" cy="5786411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1979712" y="511723"/>
              <a:ext cx="5945087" cy="5786411"/>
              <a:chOff x="1979712" y="511723"/>
              <a:chExt cx="5945087" cy="5786411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1979712" y="511723"/>
                <a:ext cx="5945087" cy="5786411"/>
                <a:chOff x="1979712" y="511723"/>
                <a:chExt cx="5945087" cy="5786411"/>
              </a:xfrm>
            </p:grpSpPr>
            <p:sp>
              <p:nvSpPr>
                <p:cNvPr id="15" name="正方形/長方形 2"/>
                <p:cNvSpPr/>
                <p:nvPr/>
              </p:nvSpPr>
              <p:spPr>
                <a:xfrm>
                  <a:off x="1979712" y="511723"/>
                  <a:ext cx="5945087" cy="5786411"/>
                </a:xfrm>
                <a:custGeom>
                  <a:avLst/>
                  <a:gdLst>
                    <a:gd name="connsiteX0" fmla="*/ 0 w 3672408"/>
                    <a:gd name="connsiteY0" fmla="*/ 0 h 5691878"/>
                    <a:gd name="connsiteX1" fmla="*/ 3672408 w 3672408"/>
                    <a:gd name="connsiteY1" fmla="*/ 0 h 5691878"/>
                    <a:gd name="connsiteX2" fmla="*/ 3672408 w 3672408"/>
                    <a:gd name="connsiteY2" fmla="*/ 5691878 h 5691878"/>
                    <a:gd name="connsiteX3" fmla="*/ 0 w 3672408"/>
                    <a:gd name="connsiteY3" fmla="*/ 5691878 h 5691878"/>
                    <a:gd name="connsiteX4" fmla="*/ 0 w 3672408"/>
                    <a:gd name="connsiteY4" fmla="*/ 0 h 5691878"/>
                    <a:gd name="connsiteX0" fmla="*/ 0 w 3672408"/>
                    <a:gd name="connsiteY0" fmla="*/ 0 h 5691878"/>
                    <a:gd name="connsiteX1" fmla="*/ 1160016 w 3672408"/>
                    <a:gd name="connsiteY1" fmla="*/ 7067 h 5691878"/>
                    <a:gd name="connsiteX2" fmla="*/ 3672408 w 3672408"/>
                    <a:gd name="connsiteY2" fmla="*/ 0 h 5691878"/>
                    <a:gd name="connsiteX3" fmla="*/ 3672408 w 3672408"/>
                    <a:gd name="connsiteY3" fmla="*/ 5691878 h 5691878"/>
                    <a:gd name="connsiteX4" fmla="*/ 0 w 3672408"/>
                    <a:gd name="connsiteY4" fmla="*/ 5691878 h 5691878"/>
                    <a:gd name="connsiteX5" fmla="*/ 0 w 3672408"/>
                    <a:gd name="connsiteY5" fmla="*/ 0 h 5691878"/>
                    <a:gd name="connsiteX0" fmla="*/ 0 w 3672408"/>
                    <a:gd name="connsiteY0" fmla="*/ 7447 h 5699325"/>
                    <a:gd name="connsiteX1" fmla="*/ 1160016 w 3672408"/>
                    <a:gd name="connsiteY1" fmla="*/ 14514 h 5699325"/>
                    <a:gd name="connsiteX2" fmla="*/ 2437273 w 3672408"/>
                    <a:gd name="connsiteY2" fmla="*/ 0 h 5699325"/>
                    <a:gd name="connsiteX3" fmla="*/ 3672408 w 3672408"/>
                    <a:gd name="connsiteY3" fmla="*/ 7447 h 5699325"/>
                    <a:gd name="connsiteX4" fmla="*/ 3672408 w 3672408"/>
                    <a:gd name="connsiteY4" fmla="*/ 5699325 h 5699325"/>
                    <a:gd name="connsiteX5" fmla="*/ 0 w 3672408"/>
                    <a:gd name="connsiteY5" fmla="*/ 5699325 h 5699325"/>
                    <a:gd name="connsiteX6" fmla="*/ 0 w 3672408"/>
                    <a:gd name="connsiteY6" fmla="*/ 7447 h 5699325"/>
                    <a:gd name="connsiteX0" fmla="*/ 15641 w 3688049"/>
                    <a:gd name="connsiteY0" fmla="*/ 7447 h 5699325"/>
                    <a:gd name="connsiteX1" fmla="*/ 1175657 w 3688049"/>
                    <a:gd name="connsiteY1" fmla="*/ 14514 h 5699325"/>
                    <a:gd name="connsiteX2" fmla="*/ 2452914 w 3688049"/>
                    <a:gd name="connsiteY2" fmla="*/ 0 h 5699325"/>
                    <a:gd name="connsiteX3" fmla="*/ 3688049 w 3688049"/>
                    <a:gd name="connsiteY3" fmla="*/ 7447 h 5699325"/>
                    <a:gd name="connsiteX4" fmla="*/ 3688049 w 3688049"/>
                    <a:gd name="connsiteY4" fmla="*/ 5699325 h 5699325"/>
                    <a:gd name="connsiteX5" fmla="*/ 15641 w 3688049"/>
                    <a:gd name="connsiteY5" fmla="*/ 5699325 h 5699325"/>
                    <a:gd name="connsiteX6" fmla="*/ 0 w 3688049"/>
                    <a:gd name="connsiteY6" fmla="*/ 3265715 h 5699325"/>
                    <a:gd name="connsiteX7" fmla="*/ 15641 w 3688049"/>
                    <a:gd name="connsiteY7" fmla="*/ 7447 h 5699325"/>
                    <a:gd name="connsiteX0" fmla="*/ 15641 w 3688049"/>
                    <a:gd name="connsiteY0" fmla="*/ 7447 h 5699325"/>
                    <a:gd name="connsiteX1" fmla="*/ 1175657 w 3688049"/>
                    <a:gd name="connsiteY1" fmla="*/ 14514 h 5699325"/>
                    <a:gd name="connsiteX2" fmla="*/ 2452914 w 3688049"/>
                    <a:gd name="connsiteY2" fmla="*/ 0 h 5699325"/>
                    <a:gd name="connsiteX3" fmla="*/ 3688049 w 3688049"/>
                    <a:gd name="connsiteY3" fmla="*/ 7447 h 5699325"/>
                    <a:gd name="connsiteX4" fmla="*/ 3686629 w 3688049"/>
                    <a:gd name="connsiteY4" fmla="*/ 3338287 h 5699325"/>
                    <a:gd name="connsiteX5" fmla="*/ 3688049 w 3688049"/>
                    <a:gd name="connsiteY5" fmla="*/ 5699325 h 5699325"/>
                    <a:gd name="connsiteX6" fmla="*/ 15641 w 3688049"/>
                    <a:gd name="connsiteY6" fmla="*/ 5699325 h 5699325"/>
                    <a:gd name="connsiteX7" fmla="*/ 0 w 3688049"/>
                    <a:gd name="connsiteY7" fmla="*/ 3265715 h 5699325"/>
                    <a:gd name="connsiteX8" fmla="*/ 15641 w 3688049"/>
                    <a:gd name="connsiteY8" fmla="*/ 7447 h 5699325"/>
                    <a:gd name="connsiteX0" fmla="*/ 51 w 3672459"/>
                    <a:gd name="connsiteY0" fmla="*/ 7447 h 5699325"/>
                    <a:gd name="connsiteX1" fmla="*/ 1160067 w 3672459"/>
                    <a:gd name="connsiteY1" fmla="*/ 14514 h 5699325"/>
                    <a:gd name="connsiteX2" fmla="*/ 2437324 w 3672459"/>
                    <a:gd name="connsiteY2" fmla="*/ 0 h 5699325"/>
                    <a:gd name="connsiteX3" fmla="*/ 3672459 w 3672459"/>
                    <a:gd name="connsiteY3" fmla="*/ 7447 h 5699325"/>
                    <a:gd name="connsiteX4" fmla="*/ 3671039 w 3672459"/>
                    <a:gd name="connsiteY4" fmla="*/ 3338287 h 5699325"/>
                    <a:gd name="connsiteX5" fmla="*/ 3672459 w 3672459"/>
                    <a:gd name="connsiteY5" fmla="*/ 5699325 h 5699325"/>
                    <a:gd name="connsiteX6" fmla="*/ 51 w 3672459"/>
                    <a:gd name="connsiteY6" fmla="*/ 5699325 h 5699325"/>
                    <a:gd name="connsiteX7" fmla="*/ 390810 w 3672459"/>
                    <a:gd name="connsiteY7" fmla="*/ 3265715 h 5699325"/>
                    <a:gd name="connsiteX8" fmla="*/ 51 w 3672459"/>
                    <a:gd name="connsiteY8" fmla="*/ 7447 h 5699325"/>
                    <a:gd name="connsiteX0" fmla="*/ 51 w 3672459"/>
                    <a:gd name="connsiteY0" fmla="*/ 7447 h 5699325"/>
                    <a:gd name="connsiteX1" fmla="*/ 1160067 w 3672459"/>
                    <a:gd name="connsiteY1" fmla="*/ 14514 h 5699325"/>
                    <a:gd name="connsiteX2" fmla="*/ 2437324 w 3672459"/>
                    <a:gd name="connsiteY2" fmla="*/ 0 h 5699325"/>
                    <a:gd name="connsiteX3" fmla="*/ 3672459 w 3672459"/>
                    <a:gd name="connsiteY3" fmla="*/ 7447 h 5699325"/>
                    <a:gd name="connsiteX4" fmla="*/ 3177553 w 3672459"/>
                    <a:gd name="connsiteY4" fmla="*/ 3396344 h 5699325"/>
                    <a:gd name="connsiteX5" fmla="*/ 3672459 w 3672459"/>
                    <a:gd name="connsiteY5" fmla="*/ 5699325 h 5699325"/>
                    <a:gd name="connsiteX6" fmla="*/ 51 w 3672459"/>
                    <a:gd name="connsiteY6" fmla="*/ 5699325 h 5699325"/>
                    <a:gd name="connsiteX7" fmla="*/ 390810 w 3672459"/>
                    <a:gd name="connsiteY7" fmla="*/ 3265715 h 5699325"/>
                    <a:gd name="connsiteX8" fmla="*/ 51 w 3672459"/>
                    <a:gd name="connsiteY8" fmla="*/ 7447 h 5699325"/>
                    <a:gd name="connsiteX0" fmla="*/ 51 w 3672459"/>
                    <a:gd name="connsiteY0" fmla="*/ 94533 h 5786411"/>
                    <a:gd name="connsiteX1" fmla="*/ 1160067 w 3672459"/>
                    <a:gd name="connsiteY1" fmla="*/ 0 h 5786411"/>
                    <a:gd name="connsiteX2" fmla="*/ 2437324 w 3672459"/>
                    <a:gd name="connsiteY2" fmla="*/ 87086 h 5786411"/>
                    <a:gd name="connsiteX3" fmla="*/ 3672459 w 3672459"/>
                    <a:gd name="connsiteY3" fmla="*/ 94533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51 w 3672459"/>
                    <a:gd name="connsiteY8" fmla="*/ 94533 h 5786411"/>
                    <a:gd name="connsiteX0" fmla="*/ 51 w 3672459"/>
                    <a:gd name="connsiteY0" fmla="*/ 94533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72459 w 3672459"/>
                    <a:gd name="connsiteY3" fmla="*/ 94533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51 w 3672459"/>
                    <a:gd name="connsiteY8" fmla="*/ 94533 h 5786411"/>
                    <a:gd name="connsiteX0" fmla="*/ 72622 w 3672459"/>
                    <a:gd name="connsiteY0" fmla="*/ 297733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72459 w 3672459"/>
                    <a:gd name="connsiteY3" fmla="*/ 94533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72622 w 3672459"/>
                    <a:gd name="connsiteY8" fmla="*/ 297733 h 5786411"/>
                    <a:gd name="connsiteX0" fmla="*/ 72622 w 3672459"/>
                    <a:gd name="connsiteY0" fmla="*/ 297733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72622 w 3672459"/>
                    <a:gd name="connsiteY8" fmla="*/ 297733 h 5786411"/>
                    <a:gd name="connsiteX0" fmla="*/ 101651 w 3672459"/>
                    <a:gd name="connsiteY0" fmla="*/ 370304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101651 w 3672459"/>
                    <a:gd name="connsiteY8" fmla="*/ 370304 h 5786411"/>
                    <a:gd name="connsiteX0" fmla="*/ 101651 w 3672459"/>
                    <a:gd name="connsiteY0" fmla="*/ 370304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260182 w 3672459"/>
                    <a:gd name="connsiteY8" fmla="*/ 1901373 h 5786411"/>
                    <a:gd name="connsiteX9" fmla="*/ 101651 w 3672459"/>
                    <a:gd name="connsiteY9" fmla="*/ 370304 h 5786411"/>
                    <a:gd name="connsiteX0" fmla="*/ 101651 w 3672459"/>
                    <a:gd name="connsiteY0" fmla="*/ 370304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395268 w 3672459"/>
                    <a:gd name="connsiteY4" fmla="*/ 1973944 h 5786411"/>
                    <a:gd name="connsiteX5" fmla="*/ 3177553 w 3672459"/>
                    <a:gd name="connsiteY5" fmla="*/ 3483430 h 5786411"/>
                    <a:gd name="connsiteX6" fmla="*/ 3672459 w 3672459"/>
                    <a:gd name="connsiteY6" fmla="*/ 5786411 h 5786411"/>
                    <a:gd name="connsiteX7" fmla="*/ 51 w 3672459"/>
                    <a:gd name="connsiteY7" fmla="*/ 5786411 h 5786411"/>
                    <a:gd name="connsiteX8" fmla="*/ 390810 w 3672459"/>
                    <a:gd name="connsiteY8" fmla="*/ 3352801 h 5786411"/>
                    <a:gd name="connsiteX9" fmla="*/ 260182 w 3672459"/>
                    <a:gd name="connsiteY9" fmla="*/ 1901373 h 5786411"/>
                    <a:gd name="connsiteX10" fmla="*/ 101651 w 3672459"/>
                    <a:gd name="connsiteY10" fmla="*/ 370304 h 5786411"/>
                    <a:gd name="connsiteX0" fmla="*/ 101651 w 3672459"/>
                    <a:gd name="connsiteY0" fmla="*/ 370304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395268 w 3672459"/>
                    <a:gd name="connsiteY4" fmla="*/ 1973944 h 5786411"/>
                    <a:gd name="connsiteX5" fmla="*/ 3177553 w 3672459"/>
                    <a:gd name="connsiteY5" fmla="*/ 3483430 h 5786411"/>
                    <a:gd name="connsiteX6" fmla="*/ 3672459 w 3672459"/>
                    <a:gd name="connsiteY6" fmla="*/ 5786411 h 5786411"/>
                    <a:gd name="connsiteX7" fmla="*/ 51 w 3672459"/>
                    <a:gd name="connsiteY7" fmla="*/ 5786411 h 5786411"/>
                    <a:gd name="connsiteX8" fmla="*/ 390810 w 3672459"/>
                    <a:gd name="connsiteY8" fmla="*/ 3352801 h 5786411"/>
                    <a:gd name="connsiteX9" fmla="*/ 260182 w 3672459"/>
                    <a:gd name="connsiteY9" fmla="*/ 1901373 h 5786411"/>
                    <a:gd name="connsiteX10" fmla="*/ 100525 w 3672459"/>
                    <a:gd name="connsiteY10" fmla="*/ 1059544 h 5786411"/>
                    <a:gd name="connsiteX11" fmla="*/ 101651 w 3672459"/>
                    <a:gd name="connsiteY11" fmla="*/ 370304 h 5786411"/>
                    <a:gd name="connsiteX0" fmla="*/ 1017717 w 4588525"/>
                    <a:gd name="connsiteY0" fmla="*/ 370304 h 5786411"/>
                    <a:gd name="connsiteX1" fmla="*/ 2076133 w 4588525"/>
                    <a:gd name="connsiteY1" fmla="*/ 0 h 5786411"/>
                    <a:gd name="connsiteX2" fmla="*/ 3367904 w 4588525"/>
                    <a:gd name="connsiteY2" fmla="*/ 14515 h 5786411"/>
                    <a:gd name="connsiteX3" fmla="*/ 4544982 w 4588525"/>
                    <a:gd name="connsiteY3" fmla="*/ 341276 h 5786411"/>
                    <a:gd name="connsiteX4" fmla="*/ 4311334 w 4588525"/>
                    <a:gd name="connsiteY4" fmla="*/ 1973944 h 5786411"/>
                    <a:gd name="connsiteX5" fmla="*/ 4093619 w 4588525"/>
                    <a:gd name="connsiteY5" fmla="*/ 3483430 h 5786411"/>
                    <a:gd name="connsiteX6" fmla="*/ 4588525 w 4588525"/>
                    <a:gd name="connsiteY6" fmla="*/ 5786411 h 5786411"/>
                    <a:gd name="connsiteX7" fmla="*/ 916117 w 4588525"/>
                    <a:gd name="connsiteY7" fmla="*/ 5786411 h 5786411"/>
                    <a:gd name="connsiteX8" fmla="*/ 1306876 w 4588525"/>
                    <a:gd name="connsiteY8" fmla="*/ 3352801 h 5786411"/>
                    <a:gd name="connsiteX9" fmla="*/ 1176248 w 4588525"/>
                    <a:gd name="connsiteY9" fmla="*/ 1901373 h 5786411"/>
                    <a:gd name="connsiteX10" fmla="*/ 591 w 4588525"/>
                    <a:gd name="connsiteY10" fmla="*/ 1219201 h 5786411"/>
                    <a:gd name="connsiteX11" fmla="*/ 1017717 w 4588525"/>
                    <a:gd name="connsiteY11" fmla="*/ 370304 h 5786411"/>
                    <a:gd name="connsiteX0" fmla="*/ 1025586 w 4596394"/>
                    <a:gd name="connsiteY0" fmla="*/ 370304 h 5786411"/>
                    <a:gd name="connsiteX1" fmla="*/ 2084002 w 4596394"/>
                    <a:gd name="connsiteY1" fmla="*/ 0 h 5786411"/>
                    <a:gd name="connsiteX2" fmla="*/ 3375773 w 4596394"/>
                    <a:gd name="connsiteY2" fmla="*/ 14515 h 5786411"/>
                    <a:gd name="connsiteX3" fmla="*/ 4552851 w 4596394"/>
                    <a:gd name="connsiteY3" fmla="*/ 341276 h 5786411"/>
                    <a:gd name="connsiteX4" fmla="*/ 4319203 w 4596394"/>
                    <a:gd name="connsiteY4" fmla="*/ 1973944 h 5786411"/>
                    <a:gd name="connsiteX5" fmla="*/ 4101488 w 4596394"/>
                    <a:gd name="connsiteY5" fmla="*/ 3483430 h 5786411"/>
                    <a:gd name="connsiteX6" fmla="*/ 4596394 w 4596394"/>
                    <a:gd name="connsiteY6" fmla="*/ 5786411 h 5786411"/>
                    <a:gd name="connsiteX7" fmla="*/ 923986 w 4596394"/>
                    <a:gd name="connsiteY7" fmla="*/ 5786411 h 5786411"/>
                    <a:gd name="connsiteX8" fmla="*/ 1314745 w 4596394"/>
                    <a:gd name="connsiteY8" fmla="*/ 3352801 h 5786411"/>
                    <a:gd name="connsiteX9" fmla="*/ 1184117 w 4596394"/>
                    <a:gd name="connsiteY9" fmla="*/ 1901373 h 5786411"/>
                    <a:gd name="connsiteX10" fmla="*/ 574517 w 4596394"/>
                    <a:gd name="connsiteY10" fmla="*/ 1524001 h 5786411"/>
                    <a:gd name="connsiteX11" fmla="*/ 8460 w 4596394"/>
                    <a:gd name="connsiteY11" fmla="*/ 1219201 h 5786411"/>
                    <a:gd name="connsiteX12" fmla="*/ 1025586 w 4596394"/>
                    <a:gd name="connsiteY12" fmla="*/ 370304 h 5786411"/>
                    <a:gd name="connsiteX0" fmla="*/ 1036461 w 4607269"/>
                    <a:gd name="connsiteY0" fmla="*/ 370304 h 5786411"/>
                    <a:gd name="connsiteX1" fmla="*/ 2094877 w 4607269"/>
                    <a:gd name="connsiteY1" fmla="*/ 0 h 5786411"/>
                    <a:gd name="connsiteX2" fmla="*/ 3386648 w 4607269"/>
                    <a:gd name="connsiteY2" fmla="*/ 14515 h 5786411"/>
                    <a:gd name="connsiteX3" fmla="*/ 4563726 w 4607269"/>
                    <a:gd name="connsiteY3" fmla="*/ 341276 h 5786411"/>
                    <a:gd name="connsiteX4" fmla="*/ 4330078 w 4607269"/>
                    <a:gd name="connsiteY4" fmla="*/ 1973944 h 5786411"/>
                    <a:gd name="connsiteX5" fmla="*/ 4112363 w 4607269"/>
                    <a:gd name="connsiteY5" fmla="*/ 3483430 h 5786411"/>
                    <a:gd name="connsiteX6" fmla="*/ 4607269 w 4607269"/>
                    <a:gd name="connsiteY6" fmla="*/ 5786411 h 5786411"/>
                    <a:gd name="connsiteX7" fmla="*/ 934861 w 4607269"/>
                    <a:gd name="connsiteY7" fmla="*/ 5786411 h 5786411"/>
                    <a:gd name="connsiteX8" fmla="*/ 1325620 w 4607269"/>
                    <a:gd name="connsiteY8" fmla="*/ 3352801 h 5786411"/>
                    <a:gd name="connsiteX9" fmla="*/ 1194992 w 4607269"/>
                    <a:gd name="connsiteY9" fmla="*/ 1901373 h 5786411"/>
                    <a:gd name="connsiteX10" fmla="*/ 295106 w 4607269"/>
                    <a:gd name="connsiteY10" fmla="*/ 2206172 h 5786411"/>
                    <a:gd name="connsiteX11" fmla="*/ 19335 w 4607269"/>
                    <a:gd name="connsiteY11" fmla="*/ 1219201 h 5786411"/>
                    <a:gd name="connsiteX12" fmla="*/ 1036461 w 4607269"/>
                    <a:gd name="connsiteY12" fmla="*/ 370304 h 5786411"/>
                    <a:gd name="connsiteX0" fmla="*/ 1315872 w 4886680"/>
                    <a:gd name="connsiteY0" fmla="*/ 370304 h 5786411"/>
                    <a:gd name="connsiteX1" fmla="*/ 2374288 w 4886680"/>
                    <a:gd name="connsiteY1" fmla="*/ 0 h 5786411"/>
                    <a:gd name="connsiteX2" fmla="*/ 3666059 w 4886680"/>
                    <a:gd name="connsiteY2" fmla="*/ 14515 h 5786411"/>
                    <a:gd name="connsiteX3" fmla="*/ 4843137 w 4886680"/>
                    <a:gd name="connsiteY3" fmla="*/ 341276 h 5786411"/>
                    <a:gd name="connsiteX4" fmla="*/ 4609489 w 4886680"/>
                    <a:gd name="connsiteY4" fmla="*/ 1973944 h 5786411"/>
                    <a:gd name="connsiteX5" fmla="*/ 4391774 w 4886680"/>
                    <a:gd name="connsiteY5" fmla="*/ 3483430 h 5786411"/>
                    <a:gd name="connsiteX6" fmla="*/ 4886680 w 4886680"/>
                    <a:gd name="connsiteY6" fmla="*/ 5786411 h 5786411"/>
                    <a:gd name="connsiteX7" fmla="*/ 1214272 w 4886680"/>
                    <a:gd name="connsiteY7" fmla="*/ 5786411 h 5786411"/>
                    <a:gd name="connsiteX8" fmla="*/ 1605031 w 4886680"/>
                    <a:gd name="connsiteY8" fmla="*/ 3352801 h 5786411"/>
                    <a:gd name="connsiteX9" fmla="*/ 1474403 w 4886680"/>
                    <a:gd name="connsiteY9" fmla="*/ 1901373 h 5786411"/>
                    <a:gd name="connsiteX10" fmla="*/ 574517 w 4886680"/>
                    <a:gd name="connsiteY10" fmla="*/ 2206172 h 5786411"/>
                    <a:gd name="connsiteX11" fmla="*/ 8460 w 4886680"/>
                    <a:gd name="connsiteY11" fmla="*/ 1480459 h 5786411"/>
                    <a:gd name="connsiteX12" fmla="*/ 1315872 w 4886680"/>
                    <a:gd name="connsiteY12" fmla="*/ 370304 h 5786411"/>
                    <a:gd name="connsiteX0" fmla="*/ 1307858 w 4878666"/>
                    <a:gd name="connsiteY0" fmla="*/ 370304 h 5786411"/>
                    <a:gd name="connsiteX1" fmla="*/ 2366274 w 4878666"/>
                    <a:gd name="connsiteY1" fmla="*/ 0 h 5786411"/>
                    <a:gd name="connsiteX2" fmla="*/ 3658045 w 4878666"/>
                    <a:gd name="connsiteY2" fmla="*/ 14515 h 5786411"/>
                    <a:gd name="connsiteX3" fmla="*/ 4835123 w 4878666"/>
                    <a:gd name="connsiteY3" fmla="*/ 341276 h 5786411"/>
                    <a:gd name="connsiteX4" fmla="*/ 4601475 w 4878666"/>
                    <a:gd name="connsiteY4" fmla="*/ 1973944 h 5786411"/>
                    <a:gd name="connsiteX5" fmla="*/ 4383760 w 4878666"/>
                    <a:gd name="connsiteY5" fmla="*/ 3483430 h 5786411"/>
                    <a:gd name="connsiteX6" fmla="*/ 4878666 w 4878666"/>
                    <a:gd name="connsiteY6" fmla="*/ 5786411 h 5786411"/>
                    <a:gd name="connsiteX7" fmla="*/ 1206258 w 4878666"/>
                    <a:gd name="connsiteY7" fmla="*/ 5786411 h 5786411"/>
                    <a:gd name="connsiteX8" fmla="*/ 1597017 w 4878666"/>
                    <a:gd name="connsiteY8" fmla="*/ 3352801 h 5786411"/>
                    <a:gd name="connsiteX9" fmla="*/ 1466389 w 4878666"/>
                    <a:gd name="connsiteY9" fmla="*/ 1901373 h 5786411"/>
                    <a:gd name="connsiteX10" fmla="*/ 566503 w 4878666"/>
                    <a:gd name="connsiteY10" fmla="*/ 2206172 h 5786411"/>
                    <a:gd name="connsiteX11" fmla="*/ 446 w 4878666"/>
                    <a:gd name="connsiteY11" fmla="*/ 1480459 h 5786411"/>
                    <a:gd name="connsiteX12" fmla="*/ 1307858 w 4878666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566057 w 4878220"/>
                    <a:gd name="connsiteY10" fmla="*/ 2206172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566057 w 4878220"/>
                    <a:gd name="connsiteY10" fmla="*/ 2206172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566057 w 4878220"/>
                    <a:gd name="connsiteY10" fmla="*/ 2206172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653143 w 4878220"/>
                    <a:gd name="connsiteY10" fmla="*/ 2322286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653143 w 4878220"/>
                    <a:gd name="connsiteY10" fmla="*/ 2322286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653143 w 4878220"/>
                    <a:gd name="connsiteY10" fmla="*/ 2322286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901886"/>
                    <a:gd name="connsiteY0" fmla="*/ 370304 h 5786411"/>
                    <a:gd name="connsiteX1" fmla="*/ 2365828 w 4901886"/>
                    <a:gd name="connsiteY1" fmla="*/ 0 h 5786411"/>
                    <a:gd name="connsiteX2" fmla="*/ 3657599 w 4901886"/>
                    <a:gd name="connsiteY2" fmla="*/ 14515 h 5786411"/>
                    <a:gd name="connsiteX3" fmla="*/ 4834677 w 4901886"/>
                    <a:gd name="connsiteY3" fmla="*/ 341276 h 5786411"/>
                    <a:gd name="connsiteX4" fmla="*/ 4740402 w 4901886"/>
                    <a:gd name="connsiteY4" fmla="*/ 1418677 h 5786411"/>
                    <a:gd name="connsiteX5" fmla="*/ 4601029 w 4901886"/>
                    <a:gd name="connsiteY5" fmla="*/ 1973944 h 5786411"/>
                    <a:gd name="connsiteX6" fmla="*/ 4383314 w 4901886"/>
                    <a:gd name="connsiteY6" fmla="*/ 3483430 h 5786411"/>
                    <a:gd name="connsiteX7" fmla="*/ 4878220 w 4901886"/>
                    <a:gd name="connsiteY7" fmla="*/ 5786411 h 5786411"/>
                    <a:gd name="connsiteX8" fmla="*/ 1205812 w 4901886"/>
                    <a:gd name="connsiteY8" fmla="*/ 5786411 h 5786411"/>
                    <a:gd name="connsiteX9" fmla="*/ 1596571 w 4901886"/>
                    <a:gd name="connsiteY9" fmla="*/ 3352801 h 5786411"/>
                    <a:gd name="connsiteX10" fmla="*/ 1465943 w 4901886"/>
                    <a:gd name="connsiteY10" fmla="*/ 1901373 h 5786411"/>
                    <a:gd name="connsiteX11" fmla="*/ 653143 w 4901886"/>
                    <a:gd name="connsiteY11" fmla="*/ 2322286 h 5786411"/>
                    <a:gd name="connsiteX12" fmla="*/ 0 w 4901886"/>
                    <a:gd name="connsiteY12" fmla="*/ 1480459 h 5786411"/>
                    <a:gd name="connsiteX13" fmla="*/ 1307412 w 4901886"/>
                    <a:gd name="connsiteY13" fmla="*/ 370304 h 5786411"/>
                    <a:gd name="connsiteX0" fmla="*/ 1307412 w 4945635"/>
                    <a:gd name="connsiteY0" fmla="*/ 370304 h 5786411"/>
                    <a:gd name="connsiteX1" fmla="*/ 2365828 w 4945635"/>
                    <a:gd name="connsiteY1" fmla="*/ 0 h 5786411"/>
                    <a:gd name="connsiteX2" fmla="*/ 3657599 w 4945635"/>
                    <a:gd name="connsiteY2" fmla="*/ 14515 h 5786411"/>
                    <a:gd name="connsiteX3" fmla="*/ 4834677 w 4945635"/>
                    <a:gd name="connsiteY3" fmla="*/ 341276 h 5786411"/>
                    <a:gd name="connsiteX4" fmla="*/ 4885545 w 4945635"/>
                    <a:gd name="connsiteY4" fmla="*/ 809077 h 5786411"/>
                    <a:gd name="connsiteX5" fmla="*/ 4740402 w 4945635"/>
                    <a:gd name="connsiteY5" fmla="*/ 1418677 h 5786411"/>
                    <a:gd name="connsiteX6" fmla="*/ 4601029 w 4945635"/>
                    <a:gd name="connsiteY6" fmla="*/ 1973944 h 5786411"/>
                    <a:gd name="connsiteX7" fmla="*/ 4383314 w 4945635"/>
                    <a:gd name="connsiteY7" fmla="*/ 3483430 h 5786411"/>
                    <a:gd name="connsiteX8" fmla="*/ 4878220 w 4945635"/>
                    <a:gd name="connsiteY8" fmla="*/ 5786411 h 5786411"/>
                    <a:gd name="connsiteX9" fmla="*/ 1205812 w 4945635"/>
                    <a:gd name="connsiteY9" fmla="*/ 5786411 h 5786411"/>
                    <a:gd name="connsiteX10" fmla="*/ 1596571 w 4945635"/>
                    <a:gd name="connsiteY10" fmla="*/ 3352801 h 5786411"/>
                    <a:gd name="connsiteX11" fmla="*/ 1465943 w 4945635"/>
                    <a:gd name="connsiteY11" fmla="*/ 1901373 h 5786411"/>
                    <a:gd name="connsiteX12" fmla="*/ 653143 w 4945635"/>
                    <a:gd name="connsiteY12" fmla="*/ 2322286 h 5786411"/>
                    <a:gd name="connsiteX13" fmla="*/ 0 w 4945635"/>
                    <a:gd name="connsiteY13" fmla="*/ 1480459 h 5786411"/>
                    <a:gd name="connsiteX14" fmla="*/ 1307412 w 4945635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4740402 w 5858221"/>
                    <a:gd name="connsiteY5" fmla="*/ 1418677 h 5786411"/>
                    <a:gd name="connsiteX6" fmla="*/ 4601029 w 5858221"/>
                    <a:gd name="connsiteY6" fmla="*/ 1973944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82231 w 5858221"/>
                    <a:gd name="connsiteY5" fmla="*/ 1999249 h 5786411"/>
                    <a:gd name="connsiteX6" fmla="*/ 4601029 w 5858221"/>
                    <a:gd name="connsiteY6" fmla="*/ 1973944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82231 w 5858221"/>
                    <a:gd name="connsiteY5" fmla="*/ 1999249 h 5786411"/>
                    <a:gd name="connsiteX6" fmla="*/ 4455886 w 5858221"/>
                    <a:gd name="connsiteY6" fmla="*/ 1799773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82231 w 5858221"/>
                    <a:gd name="connsiteY5" fmla="*/ 1999249 h 5786411"/>
                    <a:gd name="connsiteX6" fmla="*/ 4455886 w 5858221"/>
                    <a:gd name="connsiteY6" fmla="*/ 1799773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82231 w 5858221"/>
                    <a:gd name="connsiteY5" fmla="*/ 1999249 h 5786411"/>
                    <a:gd name="connsiteX6" fmla="*/ 4470401 w 5858221"/>
                    <a:gd name="connsiteY6" fmla="*/ 1712688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09659 w 5858221"/>
                    <a:gd name="connsiteY5" fmla="*/ 2129877 h 5786411"/>
                    <a:gd name="connsiteX6" fmla="*/ 4470401 w 5858221"/>
                    <a:gd name="connsiteY6" fmla="*/ 1712688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09659 w 5858221"/>
                    <a:gd name="connsiteY5" fmla="*/ 2129877 h 5786411"/>
                    <a:gd name="connsiteX6" fmla="*/ 4470401 w 5858221"/>
                    <a:gd name="connsiteY6" fmla="*/ 1712688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09659 w 5858221"/>
                    <a:gd name="connsiteY5" fmla="*/ 2129877 h 5786411"/>
                    <a:gd name="connsiteX6" fmla="*/ 4470401 w 5858221"/>
                    <a:gd name="connsiteY6" fmla="*/ 1712688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945285"/>
                    <a:gd name="connsiteY0" fmla="*/ 370304 h 5786411"/>
                    <a:gd name="connsiteX1" fmla="*/ 2365828 w 5945285"/>
                    <a:gd name="connsiteY1" fmla="*/ 0 h 5786411"/>
                    <a:gd name="connsiteX2" fmla="*/ 3657599 w 5945285"/>
                    <a:gd name="connsiteY2" fmla="*/ 14515 h 5786411"/>
                    <a:gd name="connsiteX3" fmla="*/ 4834677 w 5945285"/>
                    <a:gd name="connsiteY3" fmla="*/ 341276 h 5786411"/>
                    <a:gd name="connsiteX4" fmla="*/ 5945087 w 5945285"/>
                    <a:gd name="connsiteY4" fmla="*/ 1273534 h 5786411"/>
                    <a:gd name="connsiteX5" fmla="*/ 5509659 w 5945285"/>
                    <a:gd name="connsiteY5" fmla="*/ 2129877 h 5786411"/>
                    <a:gd name="connsiteX6" fmla="*/ 4470401 w 5945285"/>
                    <a:gd name="connsiteY6" fmla="*/ 1712688 h 5786411"/>
                    <a:gd name="connsiteX7" fmla="*/ 4383314 w 5945285"/>
                    <a:gd name="connsiteY7" fmla="*/ 3483430 h 5786411"/>
                    <a:gd name="connsiteX8" fmla="*/ 4878220 w 5945285"/>
                    <a:gd name="connsiteY8" fmla="*/ 5786411 h 5786411"/>
                    <a:gd name="connsiteX9" fmla="*/ 1205812 w 5945285"/>
                    <a:gd name="connsiteY9" fmla="*/ 5786411 h 5786411"/>
                    <a:gd name="connsiteX10" fmla="*/ 1596571 w 5945285"/>
                    <a:gd name="connsiteY10" fmla="*/ 3352801 h 5786411"/>
                    <a:gd name="connsiteX11" fmla="*/ 1465943 w 5945285"/>
                    <a:gd name="connsiteY11" fmla="*/ 1901373 h 5786411"/>
                    <a:gd name="connsiteX12" fmla="*/ 653143 w 5945285"/>
                    <a:gd name="connsiteY12" fmla="*/ 2322286 h 5786411"/>
                    <a:gd name="connsiteX13" fmla="*/ 0 w 5945285"/>
                    <a:gd name="connsiteY13" fmla="*/ 1480459 h 5786411"/>
                    <a:gd name="connsiteX14" fmla="*/ 1307412 w 5945285"/>
                    <a:gd name="connsiteY14" fmla="*/ 370304 h 5786411"/>
                    <a:gd name="connsiteX0" fmla="*/ 1307412 w 5945285"/>
                    <a:gd name="connsiteY0" fmla="*/ 370304 h 5786411"/>
                    <a:gd name="connsiteX1" fmla="*/ 2365828 w 5945285"/>
                    <a:gd name="connsiteY1" fmla="*/ 0 h 5786411"/>
                    <a:gd name="connsiteX2" fmla="*/ 3657599 w 5945285"/>
                    <a:gd name="connsiteY2" fmla="*/ 14515 h 5786411"/>
                    <a:gd name="connsiteX3" fmla="*/ 4834677 w 5945285"/>
                    <a:gd name="connsiteY3" fmla="*/ 341276 h 5786411"/>
                    <a:gd name="connsiteX4" fmla="*/ 5945087 w 5945285"/>
                    <a:gd name="connsiteY4" fmla="*/ 1273534 h 5786411"/>
                    <a:gd name="connsiteX5" fmla="*/ 5509659 w 5945285"/>
                    <a:gd name="connsiteY5" fmla="*/ 2129877 h 5786411"/>
                    <a:gd name="connsiteX6" fmla="*/ 4470401 w 5945285"/>
                    <a:gd name="connsiteY6" fmla="*/ 1712688 h 5786411"/>
                    <a:gd name="connsiteX7" fmla="*/ 4383314 w 5945285"/>
                    <a:gd name="connsiteY7" fmla="*/ 3483430 h 5786411"/>
                    <a:gd name="connsiteX8" fmla="*/ 4878220 w 5945285"/>
                    <a:gd name="connsiteY8" fmla="*/ 5786411 h 5786411"/>
                    <a:gd name="connsiteX9" fmla="*/ 1205812 w 5945285"/>
                    <a:gd name="connsiteY9" fmla="*/ 5786411 h 5786411"/>
                    <a:gd name="connsiteX10" fmla="*/ 1596571 w 5945285"/>
                    <a:gd name="connsiteY10" fmla="*/ 3352801 h 5786411"/>
                    <a:gd name="connsiteX11" fmla="*/ 1465943 w 5945285"/>
                    <a:gd name="connsiteY11" fmla="*/ 1901373 h 5786411"/>
                    <a:gd name="connsiteX12" fmla="*/ 653143 w 5945285"/>
                    <a:gd name="connsiteY12" fmla="*/ 2322286 h 5786411"/>
                    <a:gd name="connsiteX13" fmla="*/ 0 w 5945285"/>
                    <a:gd name="connsiteY13" fmla="*/ 1480459 h 5786411"/>
                    <a:gd name="connsiteX14" fmla="*/ 1307412 w 5945285"/>
                    <a:gd name="connsiteY14" fmla="*/ 370304 h 5786411"/>
                    <a:gd name="connsiteX0" fmla="*/ 1307412 w 5945087"/>
                    <a:gd name="connsiteY0" fmla="*/ 370304 h 5786411"/>
                    <a:gd name="connsiteX1" fmla="*/ 2365828 w 5945087"/>
                    <a:gd name="connsiteY1" fmla="*/ 0 h 5786411"/>
                    <a:gd name="connsiteX2" fmla="*/ 3657599 w 5945087"/>
                    <a:gd name="connsiteY2" fmla="*/ 14515 h 5786411"/>
                    <a:gd name="connsiteX3" fmla="*/ 4834677 w 5945087"/>
                    <a:gd name="connsiteY3" fmla="*/ 341276 h 5786411"/>
                    <a:gd name="connsiteX4" fmla="*/ 5945087 w 5945087"/>
                    <a:gd name="connsiteY4" fmla="*/ 1273534 h 5786411"/>
                    <a:gd name="connsiteX5" fmla="*/ 5509659 w 5945087"/>
                    <a:gd name="connsiteY5" fmla="*/ 2129877 h 5786411"/>
                    <a:gd name="connsiteX6" fmla="*/ 4470401 w 5945087"/>
                    <a:gd name="connsiteY6" fmla="*/ 1712688 h 5786411"/>
                    <a:gd name="connsiteX7" fmla="*/ 4383314 w 5945087"/>
                    <a:gd name="connsiteY7" fmla="*/ 3483430 h 5786411"/>
                    <a:gd name="connsiteX8" fmla="*/ 4878220 w 5945087"/>
                    <a:gd name="connsiteY8" fmla="*/ 5786411 h 5786411"/>
                    <a:gd name="connsiteX9" fmla="*/ 1205812 w 5945087"/>
                    <a:gd name="connsiteY9" fmla="*/ 5786411 h 5786411"/>
                    <a:gd name="connsiteX10" fmla="*/ 1596571 w 5945087"/>
                    <a:gd name="connsiteY10" fmla="*/ 3352801 h 5786411"/>
                    <a:gd name="connsiteX11" fmla="*/ 1465943 w 5945087"/>
                    <a:gd name="connsiteY11" fmla="*/ 1901373 h 5786411"/>
                    <a:gd name="connsiteX12" fmla="*/ 653143 w 5945087"/>
                    <a:gd name="connsiteY12" fmla="*/ 2322286 h 5786411"/>
                    <a:gd name="connsiteX13" fmla="*/ 0 w 5945087"/>
                    <a:gd name="connsiteY13" fmla="*/ 1480459 h 5786411"/>
                    <a:gd name="connsiteX14" fmla="*/ 1307412 w 5945087"/>
                    <a:gd name="connsiteY14" fmla="*/ 370304 h 5786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45087" h="5786411">
                      <a:moveTo>
                        <a:pt x="1307412" y="370304"/>
                      </a:moveTo>
                      <a:lnTo>
                        <a:pt x="2365828" y="0"/>
                      </a:lnTo>
                      <a:lnTo>
                        <a:pt x="3657599" y="14515"/>
                      </a:lnTo>
                      <a:lnTo>
                        <a:pt x="4834677" y="341276"/>
                      </a:lnTo>
                      <a:cubicBezTo>
                        <a:pt x="5039334" y="473703"/>
                        <a:pt x="5873714" y="1152025"/>
                        <a:pt x="5945087" y="1273534"/>
                      </a:cubicBezTo>
                      <a:cubicBezTo>
                        <a:pt x="5842289" y="1482130"/>
                        <a:pt x="5629649" y="1979275"/>
                        <a:pt x="5509659" y="2129877"/>
                      </a:cubicBezTo>
                      <a:cubicBezTo>
                        <a:pt x="5317097" y="2062765"/>
                        <a:pt x="4805688" y="1803992"/>
                        <a:pt x="4470401" y="1712688"/>
                      </a:cubicBezTo>
                      <a:cubicBezTo>
                        <a:pt x="4410886" y="2056813"/>
                        <a:pt x="4337116" y="2848019"/>
                        <a:pt x="4383314" y="3483430"/>
                      </a:cubicBezTo>
                      <a:cubicBezTo>
                        <a:pt x="4383787" y="4270443"/>
                        <a:pt x="4877747" y="4999398"/>
                        <a:pt x="4878220" y="5786411"/>
                      </a:cubicBezTo>
                      <a:lnTo>
                        <a:pt x="1205812" y="5786411"/>
                      </a:lnTo>
                      <a:cubicBezTo>
                        <a:pt x="1200598" y="4975208"/>
                        <a:pt x="1601785" y="4164004"/>
                        <a:pt x="1596571" y="3352801"/>
                      </a:cubicBezTo>
                      <a:cubicBezTo>
                        <a:pt x="1639926" y="2705295"/>
                        <a:pt x="1514136" y="2398456"/>
                        <a:pt x="1465943" y="1901373"/>
                      </a:cubicBezTo>
                      <a:cubicBezTo>
                        <a:pt x="1182916" y="2002973"/>
                        <a:pt x="820058" y="2174724"/>
                        <a:pt x="653143" y="2322286"/>
                      </a:cubicBezTo>
                      <a:cubicBezTo>
                        <a:pt x="457200" y="2208591"/>
                        <a:pt x="128022" y="1701771"/>
                        <a:pt x="0" y="1480459"/>
                      </a:cubicBezTo>
                      <a:cubicBezTo>
                        <a:pt x="147749" y="1225281"/>
                        <a:pt x="1130822" y="546895"/>
                        <a:pt x="1307412" y="370304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正方形/長方形 3"/>
                <p:cNvSpPr/>
                <p:nvPr/>
              </p:nvSpPr>
              <p:spPr>
                <a:xfrm rot="-2160000">
                  <a:off x="2197362" y="1743853"/>
                  <a:ext cx="345825" cy="1163827"/>
                </a:xfrm>
                <a:custGeom>
                  <a:avLst/>
                  <a:gdLst>
                    <a:gd name="connsiteX0" fmla="*/ 0 w 243291"/>
                    <a:gd name="connsiteY0" fmla="*/ 0 h 1012719"/>
                    <a:gd name="connsiteX1" fmla="*/ 243291 w 243291"/>
                    <a:gd name="connsiteY1" fmla="*/ 0 h 1012719"/>
                    <a:gd name="connsiteX2" fmla="*/ 243291 w 243291"/>
                    <a:gd name="connsiteY2" fmla="*/ 1012719 h 1012719"/>
                    <a:gd name="connsiteX3" fmla="*/ 0 w 243291"/>
                    <a:gd name="connsiteY3" fmla="*/ 1012719 h 1012719"/>
                    <a:gd name="connsiteX4" fmla="*/ 0 w 243291"/>
                    <a:gd name="connsiteY4" fmla="*/ 0 h 1012719"/>
                    <a:gd name="connsiteX0" fmla="*/ 0 w 273102"/>
                    <a:gd name="connsiteY0" fmla="*/ 139806 h 1152525"/>
                    <a:gd name="connsiteX1" fmla="*/ 273102 w 273102"/>
                    <a:gd name="connsiteY1" fmla="*/ 0 h 1152525"/>
                    <a:gd name="connsiteX2" fmla="*/ 243291 w 273102"/>
                    <a:gd name="connsiteY2" fmla="*/ 1152525 h 1152525"/>
                    <a:gd name="connsiteX3" fmla="*/ 0 w 273102"/>
                    <a:gd name="connsiteY3" fmla="*/ 1152525 h 1152525"/>
                    <a:gd name="connsiteX4" fmla="*/ 0 w 273102"/>
                    <a:gd name="connsiteY4" fmla="*/ 139806 h 1152525"/>
                    <a:gd name="connsiteX0" fmla="*/ 0 w 282735"/>
                    <a:gd name="connsiteY0" fmla="*/ 78986 h 1091705"/>
                    <a:gd name="connsiteX1" fmla="*/ 282735 w 282735"/>
                    <a:gd name="connsiteY1" fmla="*/ 0 h 1091705"/>
                    <a:gd name="connsiteX2" fmla="*/ 243291 w 282735"/>
                    <a:gd name="connsiteY2" fmla="*/ 1091705 h 1091705"/>
                    <a:gd name="connsiteX3" fmla="*/ 0 w 282735"/>
                    <a:gd name="connsiteY3" fmla="*/ 1091705 h 1091705"/>
                    <a:gd name="connsiteX4" fmla="*/ 0 w 282735"/>
                    <a:gd name="connsiteY4" fmla="*/ 78986 h 1091705"/>
                    <a:gd name="connsiteX0" fmla="*/ 0 w 300899"/>
                    <a:gd name="connsiteY0" fmla="*/ 29907 h 1091705"/>
                    <a:gd name="connsiteX1" fmla="*/ 300899 w 300899"/>
                    <a:gd name="connsiteY1" fmla="*/ 0 h 1091705"/>
                    <a:gd name="connsiteX2" fmla="*/ 261455 w 300899"/>
                    <a:gd name="connsiteY2" fmla="*/ 1091705 h 1091705"/>
                    <a:gd name="connsiteX3" fmla="*/ 18164 w 300899"/>
                    <a:gd name="connsiteY3" fmla="*/ 1091705 h 1091705"/>
                    <a:gd name="connsiteX4" fmla="*/ 0 w 300899"/>
                    <a:gd name="connsiteY4" fmla="*/ 29907 h 1091705"/>
                    <a:gd name="connsiteX0" fmla="*/ 0 w 300899"/>
                    <a:gd name="connsiteY0" fmla="*/ 29907 h 1091705"/>
                    <a:gd name="connsiteX1" fmla="*/ 300899 w 300899"/>
                    <a:gd name="connsiteY1" fmla="*/ 0 h 1091705"/>
                    <a:gd name="connsiteX2" fmla="*/ 261455 w 300899"/>
                    <a:gd name="connsiteY2" fmla="*/ 1091705 h 1091705"/>
                    <a:gd name="connsiteX3" fmla="*/ 18164 w 300899"/>
                    <a:gd name="connsiteY3" fmla="*/ 1091705 h 1091705"/>
                    <a:gd name="connsiteX4" fmla="*/ 4602 w 300899"/>
                    <a:gd name="connsiteY4" fmla="*/ 547165 h 1091705"/>
                    <a:gd name="connsiteX5" fmla="*/ 0 w 300899"/>
                    <a:gd name="connsiteY5" fmla="*/ 29907 h 1091705"/>
                    <a:gd name="connsiteX0" fmla="*/ 60536 w 361435"/>
                    <a:gd name="connsiteY0" fmla="*/ 29907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60536 w 361435"/>
                    <a:gd name="connsiteY5" fmla="*/ 29907 h 1091705"/>
                    <a:gd name="connsiteX0" fmla="*/ 37419 w 361435"/>
                    <a:gd name="connsiteY0" fmla="*/ 13111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37419 w 361435"/>
                    <a:gd name="connsiteY5" fmla="*/ 13111 h 1091705"/>
                    <a:gd name="connsiteX0" fmla="*/ 37419 w 361435"/>
                    <a:gd name="connsiteY0" fmla="*/ 13111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37419 w 361435"/>
                    <a:gd name="connsiteY5" fmla="*/ 13111 h 1091705"/>
                    <a:gd name="connsiteX0" fmla="*/ 37419 w 361435"/>
                    <a:gd name="connsiteY0" fmla="*/ 63726 h 1142320"/>
                    <a:gd name="connsiteX1" fmla="*/ 361435 w 361435"/>
                    <a:gd name="connsiteY1" fmla="*/ 50615 h 1142320"/>
                    <a:gd name="connsiteX2" fmla="*/ 345670 w 361435"/>
                    <a:gd name="connsiteY2" fmla="*/ 997 h 1142320"/>
                    <a:gd name="connsiteX3" fmla="*/ 321991 w 361435"/>
                    <a:gd name="connsiteY3" fmla="*/ 1142320 h 1142320"/>
                    <a:gd name="connsiteX4" fmla="*/ 78700 w 361435"/>
                    <a:gd name="connsiteY4" fmla="*/ 1142320 h 1142320"/>
                    <a:gd name="connsiteX5" fmla="*/ 0 w 361435"/>
                    <a:gd name="connsiteY5" fmla="*/ 574002 h 1142320"/>
                    <a:gd name="connsiteX6" fmla="*/ 37419 w 361435"/>
                    <a:gd name="connsiteY6" fmla="*/ 63726 h 1142320"/>
                    <a:gd name="connsiteX0" fmla="*/ 37419 w 361435"/>
                    <a:gd name="connsiteY0" fmla="*/ 63726 h 1142320"/>
                    <a:gd name="connsiteX1" fmla="*/ 186016 w 361435"/>
                    <a:gd name="connsiteY1" fmla="*/ 26283 h 1142320"/>
                    <a:gd name="connsiteX2" fmla="*/ 361435 w 361435"/>
                    <a:gd name="connsiteY2" fmla="*/ 50615 h 1142320"/>
                    <a:gd name="connsiteX3" fmla="*/ 345670 w 361435"/>
                    <a:gd name="connsiteY3" fmla="*/ 997 h 1142320"/>
                    <a:gd name="connsiteX4" fmla="*/ 321991 w 361435"/>
                    <a:gd name="connsiteY4" fmla="*/ 1142320 h 1142320"/>
                    <a:gd name="connsiteX5" fmla="*/ 78700 w 361435"/>
                    <a:gd name="connsiteY5" fmla="*/ 1142320 h 1142320"/>
                    <a:gd name="connsiteX6" fmla="*/ 0 w 361435"/>
                    <a:gd name="connsiteY6" fmla="*/ 574002 h 1142320"/>
                    <a:gd name="connsiteX7" fmla="*/ 37419 w 361435"/>
                    <a:gd name="connsiteY7" fmla="*/ 63726 h 1142320"/>
                    <a:gd name="connsiteX0" fmla="*/ 37419 w 345794"/>
                    <a:gd name="connsiteY0" fmla="*/ 63182 h 1141776"/>
                    <a:gd name="connsiteX1" fmla="*/ 186016 w 345794"/>
                    <a:gd name="connsiteY1" fmla="*/ 25739 h 1141776"/>
                    <a:gd name="connsiteX2" fmla="*/ 341870 w 345794"/>
                    <a:gd name="connsiteY2" fmla="*/ 141818 h 1141776"/>
                    <a:gd name="connsiteX3" fmla="*/ 345670 w 345794"/>
                    <a:gd name="connsiteY3" fmla="*/ 453 h 1141776"/>
                    <a:gd name="connsiteX4" fmla="*/ 321991 w 345794"/>
                    <a:gd name="connsiteY4" fmla="*/ 1141776 h 1141776"/>
                    <a:gd name="connsiteX5" fmla="*/ 78700 w 345794"/>
                    <a:gd name="connsiteY5" fmla="*/ 1141776 h 1141776"/>
                    <a:gd name="connsiteX6" fmla="*/ 0 w 345794"/>
                    <a:gd name="connsiteY6" fmla="*/ 573458 h 1141776"/>
                    <a:gd name="connsiteX7" fmla="*/ 37419 w 345794"/>
                    <a:gd name="connsiteY7" fmla="*/ 63182 h 1141776"/>
                    <a:gd name="connsiteX0" fmla="*/ 37419 w 345825"/>
                    <a:gd name="connsiteY0" fmla="*/ 85233 h 1163827"/>
                    <a:gd name="connsiteX1" fmla="*/ 186016 w 345825"/>
                    <a:gd name="connsiteY1" fmla="*/ 47790 h 1163827"/>
                    <a:gd name="connsiteX2" fmla="*/ 343192 w 345825"/>
                    <a:gd name="connsiteY2" fmla="*/ 0 h 1163827"/>
                    <a:gd name="connsiteX3" fmla="*/ 345670 w 345825"/>
                    <a:gd name="connsiteY3" fmla="*/ 22504 h 1163827"/>
                    <a:gd name="connsiteX4" fmla="*/ 321991 w 345825"/>
                    <a:gd name="connsiteY4" fmla="*/ 1163827 h 1163827"/>
                    <a:gd name="connsiteX5" fmla="*/ 78700 w 345825"/>
                    <a:gd name="connsiteY5" fmla="*/ 1163827 h 1163827"/>
                    <a:gd name="connsiteX6" fmla="*/ 0 w 345825"/>
                    <a:gd name="connsiteY6" fmla="*/ 595509 h 1163827"/>
                    <a:gd name="connsiteX7" fmla="*/ 37419 w 345825"/>
                    <a:gd name="connsiteY7" fmla="*/ 85233 h 1163827"/>
                    <a:gd name="connsiteX0" fmla="*/ 37419 w 345825"/>
                    <a:gd name="connsiteY0" fmla="*/ 85233 h 1163827"/>
                    <a:gd name="connsiteX1" fmla="*/ 186016 w 345825"/>
                    <a:gd name="connsiteY1" fmla="*/ 47790 h 1163827"/>
                    <a:gd name="connsiteX2" fmla="*/ 343192 w 345825"/>
                    <a:gd name="connsiteY2" fmla="*/ 0 h 1163827"/>
                    <a:gd name="connsiteX3" fmla="*/ 345670 w 345825"/>
                    <a:gd name="connsiteY3" fmla="*/ 22504 h 1163827"/>
                    <a:gd name="connsiteX4" fmla="*/ 321991 w 345825"/>
                    <a:gd name="connsiteY4" fmla="*/ 1163827 h 1163827"/>
                    <a:gd name="connsiteX5" fmla="*/ 78700 w 345825"/>
                    <a:gd name="connsiteY5" fmla="*/ 1163827 h 1163827"/>
                    <a:gd name="connsiteX6" fmla="*/ 0 w 345825"/>
                    <a:gd name="connsiteY6" fmla="*/ 595509 h 1163827"/>
                    <a:gd name="connsiteX7" fmla="*/ 37419 w 345825"/>
                    <a:gd name="connsiteY7" fmla="*/ 85233 h 1163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5825" h="1163827">
                      <a:moveTo>
                        <a:pt x="37419" y="85233"/>
                      </a:moveTo>
                      <a:cubicBezTo>
                        <a:pt x="93493" y="85354"/>
                        <a:pt x="129942" y="47669"/>
                        <a:pt x="186016" y="47790"/>
                      </a:cubicBezTo>
                      <a:lnTo>
                        <a:pt x="343192" y="0"/>
                      </a:lnTo>
                      <a:cubicBezTo>
                        <a:pt x="342151" y="10070"/>
                        <a:pt x="346711" y="12434"/>
                        <a:pt x="345670" y="22504"/>
                      </a:cubicBezTo>
                      <a:lnTo>
                        <a:pt x="321991" y="1163827"/>
                      </a:lnTo>
                      <a:lnTo>
                        <a:pt x="78700" y="1163827"/>
                      </a:lnTo>
                      <a:cubicBezTo>
                        <a:pt x="13938" y="946395"/>
                        <a:pt x="26233" y="784948"/>
                        <a:pt x="0" y="595509"/>
                      </a:cubicBezTo>
                      <a:cubicBezTo>
                        <a:pt x="12473" y="425417"/>
                        <a:pt x="1828" y="238529"/>
                        <a:pt x="37419" y="8523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正方形/長方形 3"/>
                <p:cNvSpPr/>
                <p:nvPr/>
              </p:nvSpPr>
              <p:spPr>
                <a:xfrm rot="2160000" flipH="1">
                  <a:off x="7339947" y="1593927"/>
                  <a:ext cx="476062" cy="1092490"/>
                </a:xfrm>
                <a:custGeom>
                  <a:avLst/>
                  <a:gdLst>
                    <a:gd name="connsiteX0" fmla="*/ 0 w 243291"/>
                    <a:gd name="connsiteY0" fmla="*/ 0 h 1012719"/>
                    <a:gd name="connsiteX1" fmla="*/ 243291 w 243291"/>
                    <a:gd name="connsiteY1" fmla="*/ 0 h 1012719"/>
                    <a:gd name="connsiteX2" fmla="*/ 243291 w 243291"/>
                    <a:gd name="connsiteY2" fmla="*/ 1012719 h 1012719"/>
                    <a:gd name="connsiteX3" fmla="*/ 0 w 243291"/>
                    <a:gd name="connsiteY3" fmla="*/ 1012719 h 1012719"/>
                    <a:gd name="connsiteX4" fmla="*/ 0 w 243291"/>
                    <a:gd name="connsiteY4" fmla="*/ 0 h 1012719"/>
                    <a:gd name="connsiteX0" fmla="*/ 0 w 273102"/>
                    <a:gd name="connsiteY0" fmla="*/ 139806 h 1152525"/>
                    <a:gd name="connsiteX1" fmla="*/ 273102 w 273102"/>
                    <a:gd name="connsiteY1" fmla="*/ 0 h 1152525"/>
                    <a:gd name="connsiteX2" fmla="*/ 243291 w 273102"/>
                    <a:gd name="connsiteY2" fmla="*/ 1152525 h 1152525"/>
                    <a:gd name="connsiteX3" fmla="*/ 0 w 273102"/>
                    <a:gd name="connsiteY3" fmla="*/ 1152525 h 1152525"/>
                    <a:gd name="connsiteX4" fmla="*/ 0 w 273102"/>
                    <a:gd name="connsiteY4" fmla="*/ 139806 h 1152525"/>
                    <a:gd name="connsiteX0" fmla="*/ 0 w 282735"/>
                    <a:gd name="connsiteY0" fmla="*/ 78986 h 1091705"/>
                    <a:gd name="connsiteX1" fmla="*/ 282735 w 282735"/>
                    <a:gd name="connsiteY1" fmla="*/ 0 h 1091705"/>
                    <a:gd name="connsiteX2" fmla="*/ 243291 w 282735"/>
                    <a:gd name="connsiteY2" fmla="*/ 1091705 h 1091705"/>
                    <a:gd name="connsiteX3" fmla="*/ 0 w 282735"/>
                    <a:gd name="connsiteY3" fmla="*/ 1091705 h 1091705"/>
                    <a:gd name="connsiteX4" fmla="*/ 0 w 282735"/>
                    <a:gd name="connsiteY4" fmla="*/ 78986 h 1091705"/>
                    <a:gd name="connsiteX0" fmla="*/ 0 w 300899"/>
                    <a:gd name="connsiteY0" fmla="*/ 29907 h 1091705"/>
                    <a:gd name="connsiteX1" fmla="*/ 300899 w 300899"/>
                    <a:gd name="connsiteY1" fmla="*/ 0 h 1091705"/>
                    <a:gd name="connsiteX2" fmla="*/ 261455 w 300899"/>
                    <a:gd name="connsiteY2" fmla="*/ 1091705 h 1091705"/>
                    <a:gd name="connsiteX3" fmla="*/ 18164 w 300899"/>
                    <a:gd name="connsiteY3" fmla="*/ 1091705 h 1091705"/>
                    <a:gd name="connsiteX4" fmla="*/ 0 w 300899"/>
                    <a:gd name="connsiteY4" fmla="*/ 29907 h 1091705"/>
                    <a:gd name="connsiteX0" fmla="*/ 0 w 300899"/>
                    <a:gd name="connsiteY0" fmla="*/ 29907 h 1091705"/>
                    <a:gd name="connsiteX1" fmla="*/ 300899 w 300899"/>
                    <a:gd name="connsiteY1" fmla="*/ 0 h 1091705"/>
                    <a:gd name="connsiteX2" fmla="*/ 261455 w 300899"/>
                    <a:gd name="connsiteY2" fmla="*/ 1091705 h 1091705"/>
                    <a:gd name="connsiteX3" fmla="*/ 18164 w 300899"/>
                    <a:gd name="connsiteY3" fmla="*/ 1091705 h 1091705"/>
                    <a:gd name="connsiteX4" fmla="*/ 4602 w 300899"/>
                    <a:gd name="connsiteY4" fmla="*/ 547165 h 1091705"/>
                    <a:gd name="connsiteX5" fmla="*/ 0 w 300899"/>
                    <a:gd name="connsiteY5" fmla="*/ 29907 h 1091705"/>
                    <a:gd name="connsiteX0" fmla="*/ 60536 w 361435"/>
                    <a:gd name="connsiteY0" fmla="*/ 29907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60536 w 361435"/>
                    <a:gd name="connsiteY5" fmla="*/ 29907 h 1091705"/>
                    <a:gd name="connsiteX0" fmla="*/ 37419 w 361435"/>
                    <a:gd name="connsiteY0" fmla="*/ 13111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37419 w 361435"/>
                    <a:gd name="connsiteY5" fmla="*/ 13111 h 1091705"/>
                    <a:gd name="connsiteX0" fmla="*/ 37419 w 361435"/>
                    <a:gd name="connsiteY0" fmla="*/ 13111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37419 w 361435"/>
                    <a:gd name="connsiteY5" fmla="*/ 13111 h 1091705"/>
                    <a:gd name="connsiteX0" fmla="*/ 37419 w 361435"/>
                    <a:gd name="connsiteY0" fmla="*/ 63726 h 1142320"/>
                    <a:gd name="connsiteX1" fmla="*/ 361435 w 361435"/>
                    <a:gd name="connsiteY1" fmla="*/ 50615 h 1142320"/>
                    <a:gd name="connsiteX2" fmla="*/ 345670 w 361435"/>
                    <a:gd name="connsiteY2" fmla="*/ 997 h 1142320"/>
                    <a:gd name="connsiteX3" fmla="*/ 321991 w 361435"/>
                    <a:gd name="connsiteY3" fmla="*/ 1142320 h 1142320"/>
                    <a:gd name="connsiteX4" fmla="*/ 78700 w 361435"/>
                    <a:gd name="connsiteY4" fmla="*/ 1142320 h 1142320"/>
                    <a:gd name="connsiteX5" fmla="*/ 0 w 361435"/>
                    <a:gd name="connsiteY5" fmla="*/ 574002 h 1142320"/>
                    <a:gd name="connsiteX6" fmla="*/ 37419 w 361435"/>
                    <a:gd name="connsiteY6" fmla="*/ 63726 h 1142320"/>
                    <a:gd name="connsiteX0" fmla="*/ 37419 w 361435"/>
                    <a:gd name="connsiteY0" fmla="*/ 63726 h 1142320"/>
                    <a:gd name="connsiteX1" fmla="*/ 186016 w 361435"/>
                    <a:gd name="connsiteY1" fmla="*/ 26283 h 1142320"/>
                    <a:gd name="connsiteX2" fmla="*/ 361435 w 361435"/>
                    <a:gd name="connsiteY2" fmla="*/ 50615 h 1142320"/>
                    <a:gd name="connsiteX3" fmla="*/ 345670 w 361435"/>
                    <a:gd name="connsiteY3" fmla="*/ 997 h 1142320"/>
                    <a:gd name="connsiteX4" fmla="*/ 321991 w 361435"/>
                    <a:gd name="connsiteY4" fmla="*/ 1142320 h 1142320"/>
                    <a:gd name="connsiteX5" fmla="*/ 78700 w 361435"/>
                    <a:gd name="connsiteY5" fmla="*/ 1142320 h 1142320"/>
                    <a:gd name="connsiteX6" fmla="*/ 0 w 361435"/>
                    <a:gd name="connsiteY6" fmla="*/ 574002 h 1142320"/>
                    <a:gd name="connsiteX7" fmla="*/ 37419 w 361435"/>
                    <a:gd name="connsiteY7" fmla="*/ 63726 h 1142320"/>
                    <a:gd name="connsiteX0" fmla="*/ 37419 w 345794"/>
                    <a:gd name="connsiteY0" fmla="*/ 63182 h 1141776"/>
                    <a:gd name="connsiteX1" fmla="*/ 186016 w 345794"/>
                    <a:gd name="connsiteY1" fmla="*/ 25739 h 1141776"/>
                    <a:gd name="connsiteX2" fmla="*/ 341870 w 345794"/>
                    <a:gd name="connsiteY2" fmla="*/ 141818 h 1141776"/>
                    <a:gd name="connsiteX3" fmla="*/ 345670 w 345794"/>
                    <a:gd name="connsiteY3" fmla="*/ 453 h 1141776"/>
                    <a:gd name="connsiteX4" fmla="*/ 321991 w 345794"/>
                    <a:gd name="connsiteY4" fmla="*/ 1141776 h 1141776"/>
                    <a:gd name="connsiteX5" fmla="*/ 78700 w 345794"/>
                    <a:gd name="connsiteY5" fmla="*/ 1141776 h 1141776"/>
                    <a:gd name="connsiteX6" fmla="*/ 0 w 345794"/>
                    <a:gd name="connsiteY6" fmla="*/ 573458 h 1141776"/>
                    <a:gd name="connsiteX7" fmla="*/ 37419 w 345794"/>
                    <a:gd name="connsiteY7" fmla="*/ 63182 h 1141776"/>
                    <a:gd name="connsiteX0" fmla="*/ 37419 w 345825"/>
                    <a:gd name="connsiteY0" fmla="*/ 85233 h 1163827"/>
                    <a:gd name="connsiteX1" fmla="*/ 186016 w 345825"/>
                    <a:gd name="connsiteY1" fmla="*/ 47790 h 1163827"/>
                    <a:gd name="connsiteX2" fmla="*/ 343192 w 345825"/>
                    <a:gd name="connsiteY2" fmla="*/ 0 h 1163827"/>
                    <a:gd name="connsiteX3" fmla="*/ 345670 w 345825"/>
                    <a:gd name="connsiteY3" fmla="*/ 22504 h 1163827"/>
                    <a:gd name="connsiteX4" fmla="*/ 321991 w 345825"/>
                    <a:gd name="connsiteY4" fmla="*/ 1163827 h 1163827"/>
                    <a:gd name="connsiteX5" fmla="*/ 78700 w 345825"/>
                    <a:gd name="connsiteY5" fmla="*/ 1163827 h 1163827"/>
                    <a:gd name="connsiteX6" fmla="*/ 0 w 345825"/>
                    <a:gd name="connsiteY6" fmla="*/ 595509 h 1163827"/>
                    <a:gd name="connsiteX7" fmla="*/ 37419 w 345825"/>
                    <a:gd name="connsiteY7" fmla="*/ 85233 h 1163827"/>
                    <a:gd name="connsiteX0" fmla="*/ 37419 w 345825"/>
                    <a:gd name="connsiteY0" fmla="*/ 85233 h 1163827"/>
                    <a:gd name="connsiteX1" fmla="*/ 186016 w 345825"/>
                    <a:gd name="connsiteY1" fmla="*/ 47790 h 1163827"/>
                    <a:gd name="connsiteX2" fmla="*/ 343192 w 345825"/>
                    <a:gd name="connsiteY2" fmla="*/ 0 h 1163827"/>
                    <a:gd name="connsiteX3" fmla="*/ 345670 w 345825"/>
                    <a:gd name="connsiteY3" fmla="*/ 22504 h 1163827"/>
                    <a:gd name="connsiteX4" fmla="*/ 321991 w 345825"/>
                    <a:gd name="connsiteY4" fmla="*/ 1163827 h 1163827"/>
                    <a:gd name="connsiteX5" fmla="*/ 78700 w 345825"/>
                    <a:gd name="connsiteY5" fmla="*/ 1163827 h 1163827"/>
                    <a:gd name="connsiteX6" fmla="*/ 0 w 345825"/>
                    <a:gd name="connsiteY6" fmla="*/ 595509 h 1163827"/>
                    <a:gd name="connsiteX7" fmla="*/ 37419 w 345825"/>
                    <a:gd name="connsiteY7" fmla="*/ 85233 h 1163827"/>
                    <a:gd name="connsiteX0" fmla="*/ 164086 w 472492"/>
                    <a:gd name="connsiteY0" fmla="*/ 85233 h 1163827"/>
                    <a:gd name="connsiteX1" fmla="*/ 312683 w 472492"/>
                    <a:gd name="connsiteY1" fmla="*/ 47790 h 1163827"/>
                    <a:gd name="connsiteX2" fmla="*/ 469859 w 472492"/>
                    <a:gd name="connsiteY2" fmla="*/ 0 h 1163827"/>
                    <a:gd name="connsiteX3" fmla="*/ 472337 w 472492"/>
                    <a:gd name="connsiteY3" fmla="*/ 22504 h 1163827"/>
                    <a:gd name="connsiteX4" fmla="*/ 448658 w 472492"/>
                    <a:gd name="connsiteY4" fmla="*/ 1163827 h 1163827"/>
                    <a:gd name="connsiteX5" fmla="*/ 12719 w 472492"/>
                    <a:gd name="connsiteY5" fmla="*/ 1023860 h 1163827"/>
                    <a:gd name="connsiteX6" fmla="*/ 126667 w 472492"/>
                    <a:gd name="connsiteY6" fmla="*/ 595509 h 1163827"/>
                    <a:gd name="connsiteX7" fmla="*/ 164086 w 472492"/>
                    <a:gd name="connsiteY7" fmla="*/ 85233 h 1163827"/>
                    <a:gd name="connsiteX0" fmla="*/ 170289 w 478695"/>
                    <a:gd name="connsiteY0" fmla="*/ 85233 h 1163827"/>
                    <a:gd name="connsiteX1" fmla="*/ 318886 w 478695"/>
                    <a:gd name="connsiteY1" fmla="*/ 47790 h 1163827"/>
                    <a:gd name="connsiteX2" fmla="*/ 476062 w 478695"/>
                    <a:gd name="connsiteY2" fmla="*/ 0 h 1163827"/>
                    <a:gd name="connsiteX3" fmla="*/ 478540 w 478695"/>
                    <a:gd name="connsiteY3" fmla="*/ 22504 h 1163827"/>
                    <a:gd name="connsiteX4" fmla="*/ 454861 w 478695"/>
                    <a:gd name="connsiteY4" fmla="*/ 1163827 h 1163827"/>
                    <a:gd name="connsiteX5" fmla="*/ 18922 w 478695"/>
                    <a:gd name="connsiteY5" fmla="*/ 1023860 h 1163827"/>
                    <a:gd name="connsiteX6" fmla="*/ 52319 w 478695"/>
                    <a:gd name="connsiteY6" fmla="*/ 560533 h 1163827"/>
                    <a:gd name="connsiteX7" fmla="*/ 170289 w 478695"/>
                    <a:gd name="connsiteY7" fmla="*/ 85233 h 1163827"/>
                    <a:gd name="connsiteX0" fmla="*/ 170289 w 478695"/>
                    <a:gd name="connsiteY0" fmla="*/ 85233 h 1163827"/>
                    <a:gd name="connsiteX1" fmla="*/ 318886 w 478695"/>
                    <a:gd name="connsiteY1" fmla="*/ 47790 h 1163827"/>
                    <a:gd name="connsiteX2" fmla="*/ 476062 w 478695"/>
                    <a:gd name="connsiteY2" fmla="*/ 0 h 1163827"/>
                    <a:gd name="connsiteX3" fmla="*/ 478540 w 478695"/>
                    <a:gd name="connsiteY3" fmla="*/ 22504 h 1163827"/>
                    <a:gd name="connsiteX4" fmla="*/ 454861 w 478695"/>
                    <a:gd name="connsiteY4" fmla="*/ 1163827 h 1163827"/>
                    <a:gd name="connsiteX5" fmla="*/ 18922 w 478695"/>
                    <a:gd name="connsiteY5" fmla="*/ 1023860 h 1163827"/>
                    <a:gd name="connsiteX6" fmla="*/ 52319 w 478695"/>
                    <a:gd name="connsiteY6" fmla="*/ 560533 h 1163827"/>
                    <a:gd name="connsiteX7" fmla="*/ 170289 w 478695"/>
                    <a:gd name="connsiteY7" fmla="*/ 85233 h 1163827"/>
                    <a:gd name="connsiteX0" fmla="*/ 170289 w 478695"/>
                    <a:gd name="connsiteY0" fmla="*/ 85233 h 1092490"/>
                    <a:gd name="connsiteX1" fmla="*/ 318886 w 478695"/>
                    <a:gd name="connsiteY1" fmla="*/ 47790 h 1092490"/>
                    <a:gd name="connsiteX2" fmla="*/ 476062 w 478695"/>
                    <a:gd name="connsiteY2" fmla="*/ 0 h 1092490"/>
                    <a:gd name="connsiteX3" fmla="*/ 478540 w 478695"/>
                    <a:gd name="connsiteY3" fmla="*/ 22504 h 1092490"/>
                    <a:gd name="connsiteX4" fmla="*/ 259445 w 478695"/>
                    <a:gd name="connsiteY4" fmla="*/ 1092490 h 1092490"/>
                    <a:gd name="connsiteX5" fmla="*/ 18922 w 478695"/>
                    <a:gd name="connsiteY5" fmla="*/ 1023860 h 1092490"/>
                    <a:gd name="connsiteX6" fmla="*/ 52319 w 478695"/>
                    <a:gd name="connsiteY6" fmla="*/ 560533 h 1092490"/>
                    <a:gd name="connsiteX7" fmla="*/ 170289 w 478695"/>
                    <a:gd name="connsiteY7" fmla="*/ 85233 h 1092490"/>
                    <a:gd name="connsiteX0" fmla="*/ 152770 w 478695"/>
                    <a:gd name="connsiteY0" fmla="*/ 60731 h 1092490"/>
                    <a:gd name="connsiteX1" fmla="*/ 318886 w 478695"/>
                    <a:gd name="connsiteY1" fmla="*/ 47790 h 1092490"/>
                    <a:gd name="connsiteX2" fmla="*/ 476062 w 478695"/>
                    <a:gd name="connsiteY2" fmla="*/ 0 h 1092490"/>
                    <a:gd name="connsiteX3" fmla="*/ 478540 w 478695"/>
                    <a:gd name="connsiteY3" fmla="*/ 22504 h 1092490"/>
                    <a:gd name="connsiteX4" fmla="*/ 259445 w 478695"/>
                    <a:gd name="connsiteY4" fmla="*/ 1092490 h 1092490"/>
                    <a:gd name="connsiteX5" fmla="*/ 18922 w 478695"/>
                    <a:gd name="connsiteY5" fmla="*/ 1023860 h 1092490"/>
                    <a:gd name="connsiteX6" fmla="*/ 52319 w 478695"/>
                    <a:gd name="connsiteY6" fmla="*/ 560533 h 1092490"/>
                    <a:gd name="connsiteX7" fmla="*/ 152770 w 478695"/>
                    <a:gd name="connsiteY7" fmla="*/ 60731 h 1092490"/>
                    <a:gd name="connsiteX0" fmla="*/ 152770 w 478695"/>
                    <a:gd name="connsiteY0" fmla="*/ 60731 h 1092490"/>
                    <a:gd name="connsiteX1" fmla="*/ 293661 w 478695"/>
                    <a:gd name="connsiteY1" fmla="*/ 17690 h 1092490"/>
                    <a:gd name="connsiteX2" fmla="*/ 476062 w 478695"/>
                    <a:gd name="connsiteY2" fmla="*/ 0 h 1092490"/>
                    <a:gd name="connsiteX3" fmla="*/ 478540 w 478695"/>
                    <a:gd name="connsiteY3" fmla="*/ 22504 h 1092490"/>
                    <a:gd name="connsiteX4" fmla="*/ 259445 w 478695"/>
                    <a:gd name="connsiteY4" fmla="*/ 1092490 h 1092490"/>
                    <a:gd name="connsiteX5" fmla="*/ 18922 w 478695"/>
                    <a:gd name="connsiteY5" fmla="*/ 1023860 h 1092490"/>
                    <a:gd name="connsiteX6" fmla="*/ 52319 w 478695"/>
                    <a:gd name="connsiteY6" fmla="*/ 560533 h 1092490"/>
                    <a:gd name="connsiteX7" fmla="*/ 152770 w 478695"/>
                    <a:gd name="connsiteY7" fmla="*/ 60731 h 1092490"/>
                    <a:gd name="connsiteX0" fmla="*/ 152770 w 476062"/>
                    <a:gd name="connsiteY0" fmla="*/ 60731 h 1092490"/>
                    <a:gd name="connsiteX1" fmla="*/ 293661 w 476062"/>
                    <a:gd name="connsiteY1" fmla="*/ 17690 h 1092490"/>
                    <a:gd name="connsiteX2" fmla="*/ 476062 w 476062"/>
                    <a:gd name="connsiteY2" fmla="*/ 0 h 1092490"/>
                    <a:gd name="connsiteX3" fmla="*/ 444225 w 476062"/>
                    <a:gd name="connsiteY3" fmla="*/ 21119 h 1092490"/>
                    <a:gd name="connsiteX4" fmla="*/ 259445 w 476062"/>
                    <a:gd name="connsiteY4" fmla="*/ 1092490 h 1092490"/>
                    <a:gd name="connsiteX5" fmla="*/ 18922 w 476062"/>
                    <a:gd name="connsiteY5" fmla="*/ 1023860 h 1092490"/>
                    <a:gd name="connsiteX6" fmla="*/ 52319 w 476062"/>
                    <a:gd name="connsiteY6" fmla="*/ 560533 h 1092490"/>
                    <a:gd name="connsiteX7" fmla="*/ 152770 w 476062"/>
                    <a:gd name="connsiteY7" fmla="*/ 60731 h 1092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062" h="1092490">
                      <a:moveTo>
                        <a:pt x="152770" y="60731"/>
                      </a:moveTo>
                      <a:cubicBezTo>
                        <a:pt x="208844" y="60852"/>
                        <a:pt x="237587" y="17569"/>
                        <a:pt x="293661" y="17690"/>
                      </a:cubicBezTo>
                      <a:lnTo>
                        <a:pt x="476062" y="0"/>
                      </a:lnTo>
                      <a:cubicBezTo>
                        <a:pt x="475021" y="10070"/>
                        <a:pt x="445266" y="11049"/>
                        <a:pt x="444225" y="21119"/>
                      </a:cubicBezTo>
                      <a:lnTo>
                        <a:pt x="259445" y="1092490"/>
                      </a:lnTo>
                      <a:lnTo>
                        <a:pt x="18922" y="1023860"/>
                      </a:lnTo>
                      <a:cubicBezTo>
                        <a:pt x="-45840" y="806428"/>
                        <a:pt x="78552" y="749972"/>
                        <a:pt x="52319" y="560533"/>
                      </a:cubicBezTo>
                      <a:cubicBezTo>
                        <a:pt x="93508" y="399531"/>
                        <a:pt x="117179" y="214027"/>
                        <a:pt x="152770" y="6073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3" name="正方形/長方形 6"/>
              <p:cNvSpPr/>
              <p:nvPr/>
            </p:nvSpPr>
            <p:spPr>
              <a:xfrm>
                <a:off x="3108715" y="908720"/>
                <a:ext cx="4029166" cy="781844"/>
              </a:xfrm>
              <a:custGeom>
                <a:avLst/>
                <a:gdLst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0 w 4392488"/>
                  <a:gd name="connsiteY3" fmla="*/ 360040 h 360040"/>
                  <a:gd name="connsiteX4" fmla="*/ 0 w 4392488"/>
                  <a:gd name="connsiteY4" fmla="*/ 0 h 360040"/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1501664 w 4392488"/>
                  <a:gd name="connsiteY3" fmla="*/ 349721 h 360040"/>
                  <a:gd name="connsiteX4" fmla="*/ 0 w 4392488"/>
                  <a:gd name="connsiteY4" fmla="*/ 360040 h 360040"/>
                  <a:gd name="connsiteX5" fmla="*/ 0 w 4392488"/>
                  <a:gd name="connsiteY5" fmla="*/ 0 h 360040"/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2873264 w 4392488"/>
                  <a:gd name="connsiteY3" fmla="*/ 359246 h 360040"/>
                  <a:gd name="connsiteX4" fmla="*/ 1501664 w 4392488"/>
                  <a:gd name="connsiteY4" fmla="*/ 349721 h 360040"/>
                  <a:gd name="connsiteX5" fmla="*/ 0 w 4392488"/>
                  <a:gd name="connsiteY5" fmla="*/ 360040 h 360040"/>
                  <a:gd name="connsiteX6" fmla="*/ 0 w 4392488"/>
                  <a:gd name="connsiteY6" fmla="*/ 0 h 360040"/>
                  <a:gd name="connsiteX0" fmla="*/ 0 w 4392488"/>
                  <a:gd name="connsiteY0" fmla="*/ 12229 h 372269"/>
                  <a:gd name="connsiteX1" fmla="*/ 1177814 w 4392488"/>
                  <a:gd name="connsiteY1" fmla="*/ 0 h 372269"/>
                  <a:gd name="connsiteX2" fmla="*/ 4392488 w 4392488"/>
                  <a:gd name="connsiteY2" fmla="*/ 12229 h 372269"/>
                  <a:gd name="connsiteX3" fmla="*/ 4392488 w 4392488"/>
                  <a:gd name="connsiteY3" fmla="*/ 372269 h 372269"/>
                  <a:gd name="connsiteX4" fmla="*/ 2873264 w 4392488"/>
                  <a:gd name="connsiteY4" fmla="*/ 371475 h 372269"/>
                  <a:gd name="connsiteX5" fmla="*/ 1501664 w 4392488"/>
                  <a:gd name="connsiteY5" fmla="*/ 361950 h 372269"/>
                  <a:gd name="connsiteX6" fmla="*/ 0 w 4392488"/>
                  <a:gd name="connsiteY6" fmla="*/ 372269 h 372269"/>
                  <a:gd name="connsiteX7" fmla="*/ 0 w 4392488"/>
                  <a:gd name="connsiteY7" fmla="*/ 12229 h 372269"/>
                  <a:gd name="connsiteX0" fmla="*/ 0 w 4392488"/>
                  <a:gd name="connsiteY0" fmla="*/ 12229 h 372269"/>
                  <a:gd name="connsiteX1" fmla="*/ 1177814 w 4392488"/>
                  <a:gd name="connsiteY1" fmla="*/ 0 h 372269"/>
                  <a:gd name="connsiteX2" fmla="*/ 3111389 w 4392488"/>
                  <a:gd name="connsiteY2" fmla="*/ 9526 h 372269"/>
                  <a:gd name="connsiteX3" fmla="*/ 4392488 w 4392488"/>
                  <a:gd name="connsiteY3" fmla="*/ 12229 h 372269"/>
                  <a:gd name="connsiteX4" fmla="*/ 4392488 w 4392488"/>
                  <a:gd name="connsiteY4" fmla="*/ 372269 h 372269"/>
                  <a:gd name="connsiteX5" fmla="*/ 2873264 w 4392488"/>
                  <a:gd name="connsiteY5" fmla="*/ 371475 h 372269"/>
                  <a:gd name="connsiteX6" fmla="*/ 1501664 w 4392488"/>
                  <a:gd name="connsiteY6" fmla="*/ 361950 h 372269"/>
                  <a:gd name="connsiteX7" fmla="*/ 0 w 4392488"/>
                  <a:gd name="connsiteY7" fmla="*/ 372269 h 372269"/>
                  <a:gd name="connsiteX8" fmla="*/ 0 w 4392488"/>
                  <a:gd name="connsiteY8" fmla="*/ 12229 h 372269"/>
                  <a:gd name="connsiteX0" fmla="*/ 0 w 4392488"/>
                  <a:gd name="connsiteY0" fmla="*/ 12229 h 943769"/>
                  <a:gd name="connsiteX1" fmla="*/ 1177814 w 4392488"/>
                  <a:gd name="connsiteY1" fmla="*/ 0 h 943769"/>
                  <a:gd name="connsiteX2" fmla="*/ 3111389 w 4392488"/>
                  <a:gd name="connsiteY2" fmla="*/ 9526 h 943769"/>
                  <a:gd name="connsiteX3" fmla="*/ 4392488 w 4392488"/>
                  <a:gd name="connsiteY3" fmla="*/ 12229 h 943769"/>
                  <a:gd name="connsiteX4" fmla="*/ 4392488 w 4392488"/>
                  <a:gd name="connsiteY4" fmla="*/ 372269 h 943769"/>
                  <a:gd name="connsiteX5" fmla="*/ 2873264 w 4392488"/>
                  <a:gd name="connsiteY5" fmla="*/ 371475 h 943769"/>
                  <a:gd name="connsiteX6" fmla="*/ 1501664 w 4392488"/>
                  <a:gd name="connsiteY6" fmla="*/ 361950 h 943769"/>
                  <a:gd name="connsiteX7" fmla="*/ 285750 w 4392488"/>
                  <a:gd name="connsiteY7" fmla="*/ 943769 h 943769"/>
                  <a:gd name="connsiteX8" fmla="*/ 0 w 4392488"/>
                  <a:gd name="connsiteY8" fmla="*/ 12229 h 943769"/>
                  <a:gd name="connsiteX0" fmla="*/ 0 w 4240088"/>
                  <a:gd name="connsiteY0" fmla="*/ 736129 h 943769"/>
                  <a:gd name="connsiteX1" fmla="*/ 1025414 w 4240088"/>
                  <a:gd name="connsiteY1" fmla="*/ 0 h 943769"/>
                  <a:gd name="connsiteX2" fmla="*/ 2958989 w 4240088"/>
                  <a:gd name="connsiteY2" fmla="*/ 9526 h 943769"/>
                  <a:gd name="connsiteX3" fmla="*/ 4240088 w 4240088"/>
                  <a:gd name="connsiteY3" fmla="*/ 12229 h 943769"/>
                  <a:gd name="connsiteX4" fmla="*/ 4240088 w 4240088"/>
                  <a:gd name="connsiteY4" fmla="*/ 372269 h 943769"/>
                  <a:gd name="connsiteX5" fmla="*/ 2720864 w 4240088"/>
                  <a:gd name="connsiteY5" fmla="*/ 371475 h 943769"/>
                  <a:gd name="connsiteX6" fmla="*/ 1349264 w 4240088"/>
                  <a:gd name="connsiteY6" fmla="*/ 361950 h 943769"/>
                  <a:gd name="connsiteX7" fmla="*/ 133350 w 4240088"/>
                  <a:gd name="connsiteY7" fmla="*/ 943769 h 943769"/>
                  <a:gd name="connsiteX8" fmla="*/ 0 w 4240088"/>
                  <a:gd name="connsiteY8" fmla="*/ 736129 h 943769"/>
                  <a:gd name="connsiteX0" fmla="*/ 0 w 4240088"/>
                  <a:gd name="connsiteY0" fmla="*/ 726603 h 934243"/>
                  <a:gd name="connsiteX1" fmla="*/ 1034939 w 4240088"/>
                  <a:gd name="connsiteY1" fmla="*/ 152399 h 934243"/>
                  <a:gd name="connsiteX2" fmla="*/ 2958989 w 4240088"/>
                  <a:gd name="connsiteY2" fmla="*/ 0 h 934243"/>
                  <a:gd name="connsiteX3" fmla="*/ 4240088 w 4240088"/>
                  <a:gd name="connsiteY3" fmla="*/ 2703 h 934243"/>
                  <a:gd name="connsiteX4" fmla="*/ 4240088 w 4240088"/>
                  <a:gd name="connsiteY4" fmla="*/ 362743 h 934243"/>
                  <a:gd name="connsiteX5" fmla="*/ 2720864 w 4240088"/>
                  <a:gd name="connsiteY5" fmla="*/ 361949 h 934243"/>
                  <a:gd name="connsiteX6" fmla="*/ 1349264 w 4240088"/>
                  <a:gd name="connsiteY6" fmla="*/ 352424 h 934243"/>
                  <a:gd name="connsiteX7" fmla="*/ 133350 w 4240088"/>
                  <a:gd name="connsiteY7" fmla="*/ 934243 h 934243"/>
                  <a:gd name="connsiteX8" fmla="*/ 0 w 4240088"/>
                  <a:gd name="connsiteY8" fmla="*/ 726603 h 934243"/>
                  <a:gd name="connsiteX0" fmla="*/ 0 w 4240088"/>
                  <a:gd name="connsiteY0" fmla="*/ 726603 h 934243"/>
                  <a:gd name="connsiteX1" fmla="*/ 1034939 w 4240088"/>
                  <a:gd name="connsiteY1" fmla="*/ 152399 h 934243"/>
                  <a:gd name="connsiteX2" fmla="*/ 2958989 w 4240088"/>
                  <a:gd name="connsiteY2" fmla="*/ 0 h 934243"/>
                  <a:gd name="connsiteX3" fmla="*/ 4240088 w 4240088"/>
                  <a:gd name="connsiteY3" fmla="*/ 2703 h 934243"/>
                  <a:gd name="connsiteX4" fmla="*/ 4240088 w 4240088"/>
                  <a:gd name="connsiteY4" fmla="*/ 362743 h 934243"/>
                  <a:gd name="connsiteX5" fmla="*/ 2720864 w 4240088"/>
                  <a:gd name="connsiteY5" fmla="*/ 361949 h 934243"/>
                  <a:gd name="connsiteX6" fmla="*/ 1206389 w 4240088"/>
                  <a:gd name="connsiteY6" fmla="*/ 342899 h 934243"/>
                  <a:gd name="connsiteX7" fmla="*/ 133350 w 4240088"/>
                  <a:gd name="connsiteY7" fmla="*/ 934243 h 934243"/>
                  <a:gd name="connsiteX8" fmla="*/ 0 w 4240088"/>
                  <a:gd name="connsiteY8" fmla="*/ 726603 h 934243"/>
                  <a:gd name="connsiteX0" fmla="*/ 0 w 4240088"/>
                  <a:gd name="connsiteY0" fmla="*/ 723900 h 931540"/>
                  <a:gd name="connsiteX1" fmla="*/ 1034939 w 4240088"/>
                  <a:gd name="connsiteY1" fmla="*/ 149696 h 931540"/>
                  <a:gd name="connsiteX2" fmla="*/ 2968514 w 4240088"/>
                  <a:gd name="connsiteY2" fmla="*/ 159222 h 931540"/>
                  <a:gd name="connsiteX3" fmla="*/ 4240088 w 4240088"/>
                  <a:gd name="connsiteY3" fmla="*/ 0 h 931540"/>
                  <a:gd name="connsiteX4" fmla="*/ 4240088 w 4240088"/>
                  <a:gd name="connsiteY4" fmla="*/ 360040 h 931540"/>
                  <a:gd name="connsiteX5" fmla="*/ 2720864 w 4240088"/>
                  <a:gd name="connsiteY5" fmla="*/ 359246 h 931540"/>
                  <a:gd name="connsiteX6" fmla="*/ 1206389 w 4240088"/>
                  <a:gd name="connsiteY6" fmla="*/ 340196 h 931540"/>
                  <a:gd name="connsiteX7" fmla="*/ 133350 w 4240088"/>
                  <a:gd name="connsiteY7" fmla="*/ 931540 h 931540"/>
                  <a:gd name="connsiteX8" fmla="*/ 0 w 4240088"/>
                  <a:gd name="connsiteY8" fmla="*/ 723900 h 931540"/>
                  <a:gd name="connsiteX0" fmla="*/ 0 w 4240088"/>
                  <a:gd name="connsiteY0" fmla="*/ 723900 h 931540"/>
                  <a:gd name="connsiteX1" fmla="*/ 1034939 w 4240088"/>
                  <a:gd name="connsiteY1" fmla="*/ 149696 h 931540"/>
                  <a:gd name="connsiteX2" fmla="*/ 2968514 w 4240088"/>
                  <a:gd name="connsiteY2" fmla="*/ 159222 h 931540"/>
                  <a:gd name="connsiteX3" fmla="*/ 4240088 w 4240088"/>
                  <a:gd name="connsiteY3" fmla="*/ 0 h 931540"/>
                  <a:gd name="connsiteX4" fmla="*/ 4078163 w 4240088"/>
                  <a:gd name="connsiteY4" fmla="*/ 817240 h 931540"/>
                  <a:gd name="connsiteX5" fmla="*/ 2720864 w 4240088"/>
                  <a:gd name="connsiteY5" fmla="*/ 359246 h 931540"/>
                  <a:gd name="connsiteX6" fmla="*/ 1206389 w 4240088"/>
                  <a:gd name="connsiteY6" fmla="*/ 340196 h 931540"/>
                  <a:gd name="connsiteX7" fmla="*/ 133350 w 4240088"/>
                  <a:gd name="connsiteY7" fmla="*/ 931540 h 931540"/>
                  <a:gd name="connsiteX8" fmla="*/ 0 w 4240088"/>
                  <a:gd name="connsiteY8" fmla="*/ 723900 h 931540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20864 w 4163888"/>
                  <a:gd name="connsiteY5" fmla="*/ 209550 h 781844"/>
                  <a:gd name="connsiteX6" fmla="*/ 1206389 w 4163888"/>
                  <a:gd name="connsiteY6" fmla="*/ 190500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87539 w 4163888"/>
                  <a:gd name="connsiteY5" fmla="*/ 200025 h 781844"/>
                  <a:gd name="connsiteX6" fmla="*/ 1206389 w 4163888"/>
                  <a:gd name="connsiteY6" fmla="*/ 190500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87539 w 4163888"/>
                  <a:gd name="connsiteY5" fmla="*/ 200025 h 781844"/>
                  <a:gd name="connsiteX6" fmla="*/ 1149239 w 4163888"/>
                  <a:gd name="connsiteY6" fmla="*/ 200025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68316 w 4163888"/>
                  <a:gd name="connsiteY4" fmla="*/ 518111 h 781844"/>
                  <a:gd name="connsiteX5" fmla="*/ 4078163 w 4163888"/>
                  <a:gd name="connsiteY5" fmla="*/ 667544 h 781844"/>
                  <a:gd name="connsiteX6" fmla="*/ 2787539 w 4163888"/>
                  <a:gd name="connsiteY6" fmla="*/ 200025 h 781844"/>
                  <a:gd name="connsiteX7" fmla="*/ 1149239 w 4163888"/>
                  <a:gd name="connsiteY7" fmla="*/ 200025 h 781844"/>
                  <a:gd name="connsiteX8" fmla="*/ 133350 w 4163888"/>
                  <a:gd name="connsiteY8" fmla="*/ 781844 h 781844"/>
                  <a:gd name="connsiteX9" fmla="*/ 0 w 4163888"/>
                  <a:gd name="connsiteY9" fmla="*/ 574204 h 781844"/>
                  <a:gd name="connsiteX0" fmla="*/ 0 w 4135313"/>
                  <a:gd name="connsiteY0" fmla="*/ 574204 h 781844"/>
                  <a:gd name="connsiteX1" fmla="*/ 1034939 w 4135313"/>
                  <a:gd name="connsiteY1" fmla="*/ 0 h 781844"/>
                  <a:gd name="connsiteX2" fmla="*/ 2968514 w 4135313"/>
                  <a:gd name="connsiteY2" fmla="*/ 9526 h 781844"/>
                  <a:gd name="connsiteX3" fmla="*/ 4135313 w 4135313"/>
                  <a:gd name="connsiteY3" fmla="*/ 488479 h 781844"/>
                  <a:gd name="connsiteX4" fmla="*/ 4068316 w 4135313"/>
                  <a:gd name="connsiteY4" fmla="*/ 518111 h 781844"/>
                  <a:gd name="connsiteX5" fmla="*/ 4078163 w 4135313"/>
                  <a:gd name="connsiteY5" fmla="*/ 667544 h 781844"/>
                  <a:gd name="connsiteX6" fmla="*/ 2787539 w 4135313"/>
                  <a:gd name="connsiteY6" fmla="*/ 200025 h 781844"/>
                  <a:gd name="connsiteX7" fmla="*/ 1149239 w 4135313"/>
                  <a:gd name="connsiteY7" fmla="*/ 200025 h 781844"/>
                  <a:gd name="connsiteX8" fmla="*/ 133350 w 4135313"/>
                  <a:gd name="connsiteY8" fmla="*/ 781844 h 781844"/>
                  <a:gd name="connsiteX9" fmla="*/ 0 w 4135313"/>
                  <a:gd name="connsiteY9" fmla="*/ 574204 h 781844"/>
                  <a:gd name="connsiteX0" fmla="*/ 0 w 4135313"/>
                  <a:gd name="connsiteY0" fmla="*/ 574204 h 781844"/>
                  <a:gd name="connsiteX1" fmla="*/ 1034939 w 4135313"/>
                  <a:gd name="connsiteY1" fmla="*/ 0 h 781844"/>
                  <a:gd name="connsiteX2" fmla="*/ 2968514 w 4135313"/>
                  <a:gd name="connsiteY2" fmla="*/ 9526 h 781844"/>
                  <a:gd name="connsiteX3" fmla="*/ 4135313 w 4135313"/>
                  <a:gd name="connsiteY3" fmla="*/ 488479 h 781844"/>
                  <a:gd name="connsiteX4" fmla="*/ 4068316 w 4135313"/>
                  <a:gd name="connsiteY4" fmla="*/ 518111 h 781844"/>
                  <a:gd name="connsiteX5" fmla="*/ 3973388 w 4135313"/>
                  <a:gd name="connsiteY5" fmla="*/ 715169 h 781844"/>
                  <a:gd name="connsiteX6" fmla="*/ 2787539 w 4135313"/>
                  <a:gd name="connsiteY6" fmla="*/ 200025 h 781844"/>
                  <a:gd name="connsiteX7" fmla="*/ 1149239 w 4135313"/>
                  <a:gd name="connsiteY7" fmla="*/ 200025 h 781844"/>
                  <a:gd name="connsiteX8" fmla="*/ 133350 w 4135313"/>
                  <a:gd name="connsiteY8" fmla="*/ 781844 h 781844"/>
                  <a:gd name="connsiteX9" fmla="*/ 0 w 4135313"/>
                  <a:gd name="connsiteY9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181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943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943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07626"/>
                  <a:gd name="connsiteY0" fmla="*/ 640879 h 781844"/>
                  <a:gd name="connsiteX1" fmla="*/ 1025414 w 4207626"/>
                  <a:gd name="connsiteY1" fmla="*/ 0 h 781844"/>
                  <a:gd name="connsiteX2" fmla="*/ 2958989 w 4207626"/>
                  <a:gd name="connsiteY2" fmla="*/ 9526 h 781844"/>
                  <a:gd name="connsiteX3" fmla="*/ 4125788 w 4207626"/>
                  <a:gd name="connsiteY3" fmla="*/ 488479 h 781844"/>
                  <a:gd name="connsiteX4" fmla="*/ 4106417 w 4207626"/>
                  <a:gd name="connsiteY4" fmla="*/ 584786 h 781844"/>
                  <a:gd name="connsiteX5" fmla="*/ 4058791 w 4207626"/>
                  <a:gd name="connsiteY5" fmla="*/ 594311 h 781844"/>
                  <a:gd name="connsiteX6" fmla="*/ 3963863 w 4207626"/>
                  <a:gd name="connsiteY6" fmla="*/ 715169 h 781844"/>
                  <a:gd name="connsiteX7" fmla="*/ 2778014 w 4207626"/>
                  <a:gd name="connsiteY7" fmla="*/ 200025 h 781844"/>
                  <a:gd name="connsiteX8" fmla="*/ 1139714 w 4207626"/>
                  <a:gd name="connsiteY8" fmla="*/ 200025 h 781844"/>
                  <a:gd name="connsiteX9" fmla="*/ 123825 w 4207626"/>
                  <a:gd name="connsiteY9" fmla="*/ 781844 h 781844"/>
                  <a:gd name="connsiteX10" fmla="*/ 0 w 4207626"/>
                  <a:gd name="connsiteY10" fmla="*/ 640879 h 781844"/>
                  <a:gd name="connsiteX0" fmla="*/ 0 w 4207626"/>
                  <a:gd name="connsiteY0" fmla="*/ 640879 h 781844"/>
                  <a:gd name="connsiteX1" fmla="*/ 1025414 w 4207626"/>
                  <a:gd name="connsiteY1" fmla="*/ 0 h 781844"/>
                  <a:gd name="connsiteX2" fmla="*/ 2958989 w 4207626"/>
                  <a:gd name="connsiteY2" fmla="*/ 9526 h 781844"/>
                  <a:gd name="connsiteX3" fmla="*/ 4125788 w 4207626"/>
                  <a:gd name="connsiteY3" fmla="*/ 488479 h 781844"/>
                  <a:gd name="connsiteX4" fmla="*/ 4106417 w 4207626"/>
                  <a:gd name="connsiteY4" fmla="*/ 584786 h 781844"/>
                  <a:gd name="connsiteX5" fmla="*/ 4058791 w 4207626"/>
                  <a:gd name="connsiteY5" fmla="*/ 594311 h 781844"/>
                  <a:gd name="connsiteX6" fmla="*/ 4001963 w 4207626"/>
                  <a:gd name="connsiteY6" fmla="*/ 677069 h 781844"/>
                  <a:gd name="connsiteX7" fmla="*/ 2778014 w 4207626"/>
                  <a:gd name="connsiteY7" fmla="*/ 200025 h 781844"/>
                  <a:gd name="connsiteX8" fmla="*/ 1139714 w 4207626"/>
                  <a:gd name="connsiteY8" fmla="*/ 200025 h 781844"/>
                  <a:gd name="connsiteX9" fmla="*/ 123825 w 4207626"/>
                  <a:gd name="connsiteY9" fmla="*/ 781844 h 781844"/>
                  <a:gd name="connsiteX10" fmla="*/ 0 w 4207626"/>
                  <a:gd name="connsiteY10" fmla="*/ 640879 h 781844"/>
                  <a:gd name="connsiteX0" fmla="*/ 0 w 4180229"/>
                  <a:gd name="connsiteY0" fmla="*/ 640879 h 781844"/>
                  <a:gd name="connsiteX1" fmla="*/ 1025414 w 4180229"/>
                  <a:gd name="connsiteY1" fmla="*/ 0 h 781844"/>
                  <a:gd name="connsiteX2" fmla="*/ 2958989 w 4180229"/>
                  <a:gd name="connsiteY2" fmla="*/ 9526 h 781844"/>
                  <a:gd name="connsiteX3" fmla="*/ 4125788 w 4180229"/>
                  <a:gd name="connsiteY3" fmla="*/ 488479 h 781844"/>
                  <a:gd name="connsiteX4" fmla="*/ 3938422 w 4180229"/>
                  <a:gd name="connsiteY4" fmla="*/ 441911 h 781844"/>
                  <a:gd name="connsiteX5" fmla="*/ 4058791 w 4180229"/>
                  <a:gd name="connsiteY5" fmla="*/ 594311 h 781844"/>
                  <a:gd name="connsiteX6" fmla="*/ 4001963 w 4180229"/>
                  <a:gd name="connsiteY6" fmla="*/ 677069 h 781844"/>
                  <a:gd name="connsiteX7" fmla="*/ 2778014 w 4180229"/>
                  <a:gd name="connsiteY7" fmla="*/ 200025 h 781844"/>
                  <a:gd name="connsiteX8" fmla="*/ 1139714 w 4180229"/>
                  <a:gd name="connsiteY8" fmla="*/ 200025 h 781844"/>
                  <a:gd name="connsiteX9" fmla="*/ 123825 w 4180229"/>
                  <a:gd name="connsiteY9" fmla="*/ 781844 h 781844"/>
                  <a:gd name="connsiteX10" fmla="*/ 0 w 4180229"/>
                  <a:gd name="connsiteY10" fmla="*/ 640879 h 7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80229" h="781844">
                    <a:moveTo>
                      <a:pt x="0" y="640879"/>
                    </a:moveTo>
                    <a:lnTo>
                      <a:pt x="1025414" y="0"/>
                    </a:lnTo>
                    <a:lnTo>
                      <a:pt x="2958989" y="9526"/>
                    </a:lnTo>
                    <a:lnTo>
                      <a:pt x="4125788" y="488479"/>
                    </a:lnTo>
                    <a:cubicBezTo>
                      <a:pt x="4315438" y="573243"/>
                      <a:pt x="3949588" y="436972"/>
                      <a:pt x="3938422" y="441911"/>
                    </a:cubicBezTo>
                    <a:cubicBezTo>
                      <a:pt x="3927256" y="446850"/>
                      <a:pt x="4080962" y="561468"/>
                      <a:pt x="4058791" y="594311"/>
                    </a:cubicBezTo>
                    <a:cubicBezTo>
                      <a:pt x="4027148" y="672697"/>
                      <a:pt x="4033606" y="636783"/>
                      <a:pt x="4001963" y="677069"/>
                    </a:cubicBezTo>
                    <a:lnTo>
                      <a:pt x="2778014" y="200025"/>
                    </a:lnTo>
                    <a:lnTo>
                      <a:pt x="1139714" y="200025"/>
                    </a:lnTo>
                    <a:lnTo>
                      <a:pt x="123825" y="781844"/>
                    </a:lnTo>
                    <a:lnTo>
                      <a:pt x="0" y="6408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6"/>
              <p:cNvSpPr/>
              <p:nvPr/>
            </p:nvSpPr>
            <p:spPr>
              <a:xfrm>
                <a:off x="3008759" y="796339"/>
                <a:ext cx="4207626" cy="781844"/>
              </a:xfrm>
              <a:custGeom>
                <a:avLst/>
                <a:gdLst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0 w 4392488"/>
                  <a:gd name="connsiteY3" fmla="*/ 360040 h 360040"/>
                  <a:gd name="connsiteX4" fmla="*/ 0 w 4392488"/>
                  <a:gd name="connsiteY4" fmla="*/ 0 h 360040"/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1501664 w 4392488"/>
                  <a:gd name="connsiteY3" fmla="*/ 349721 h 360040"/>
                  <a:gd name="connsiteX4" fmla="*/ 0 w 4392488"/>
                  <a:gd name="connsiteY4" fmla="*/ 360040 h 360040"/>
                  <a:gd name="connsiteX5" fmla="*/ 0 w 4392488"/>
                  <a:gd name="connsiteY5" fmla="*/ 0 h 360040"/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2873264 w 4392488"/>
                  <a:gd name="connsiteY3" fmla="*/ 359246 h 360040"/>
                  <a:gd name="connsiteX4" fmla="*/ 1501664 w 4392488"/>
                  <a:gd name="connsiteY4" fmla="*/ 349721 h 360040"/>
                  <a:gd name="connsiteX5" fmla="*/ 0 w 4392488"/>
                  <a:gd name="connsiteY5" fmla="*/ 360040 h 360040"/>
                  <a:gd name="connsiteX6" fmla="*/ 0 w 4392488"/>
                  <a:gd name="connsiteY6" fmla="*/ 0 h 360040"/>
                  <a:gd name="connsiteX0" fmla="*/ 0 w 4392488"/>
                  <a:gd name="connsiteY0" fmla="*/ 12229 h 372269"/>
                  <a:gd name="connsiteX1" fmla="*/ 1177814 w 4392488"/>
                  <a:gd name="connsiteY1" fmla="*/ 0 h 372269"/>
                  <a:gd name="connsiteX2" fmla="*/ 4392488 w 4392488"/>
                  <a:gd name="connsiteY2" fmla="*/ 12229 h 372269"/>
                  <a:gd name="connsiteX3" fmla="*/ 4392488 w 4392488"/>
                  <a:gd name="connsiteY3" fmla="*/ 372269 h 372269"/>
                  <a:gd name="connsiteX4" fmla="*/ 2873264 w 4392488"/>
                  <a:gd name="connsiteY4" fmla="*/ 371475 h 372269"/>
                  <a:gd name="connsiteX5" fmla="*/ 1501664 w 4392488"/>
                  <a:gd name="connsiteY5" fmla="*/ 361950 h 372269"/>
                  <a:gd name="connsiteX6" fmla="*/ 0 w 4392488"/>
                  <a:gd name="connsiteY6" fmla="*/ 372269 h 372269"/>
                  <a:gd name="connsiteX7" fmla="*/ 0 w 4392488"/>
                  <a:gd name="connsiteY7" fmla="*/ 12229 h 372269"/>
                  <a:gd name="connsiteX0" fmla="*/ 0 w 4392488"/>
                  <a:gd name="connsiteY0" fmla="*/ 12229 h 372269"/>
                  <a:gd name="connsiteX1" fmla="*/ 1177814 w 4392488"/>
                  <a:gd name="connsiteY1" fmla="*/ 0 h 372269"/>
                  <a:gd name="connsiteX2" fmla="*/ 3111389 w 4392488"/>
                  <a:gd name="connsiteY2" fmla="*/ 9526 h 372269"/>
                  <a:gd name="connsiteX3" fmla="*/ 4392488 w 4392488"/>
                  <a:gd name="connsiteY3" fmla="*/ 12229 h 372269"/>
                  <a:gd name="connsiteX4" fmla="*/ 4392488 w 4392488"/>
                  <a:gd name="connsiteY4" fmla="*/ 372269 h 372269"/>
                  <a:gd name="connsiteX5" fmla="*/ 2873264 w 4392488"/>
                  <a:gd name="connsiteY5" fmla="*/ 371475 h 372269"/>
                  <a:gd name="connsiteX6" fmla="*/ 1501664 w 4392488"/>
                  <a:gd name="connsiteY6" fmla="*/ 361950 h 372269"/>
                  <a:gd name="connsiteX7" fmla="*/ 0 w 4392488"/>
                  <a:gd name="connsiteY7" fmla="*/ 372269 h 372269"/>
                  <a:gd name="connsiteX8" fmla="*/ 0 w 4392488"/>
                  <a:gd name="connsiteY8" fmla="*/ 12229 h 372269"/>
                  <a:gd name="connsiteX0" fmla="*/ 0 w 4392488"/>
                  <a:gd name="connsiteY0" fmla="*/ 12229 h 943769"/>
                  <a:gd name="connsiteX1" fmla="*/ 1177814 w 4392488"/>
                  <a:gd name="connsiteY1" fmla="*/ 0 h 943769"/>
                  <a:gd name="connsiteX2" fmla="*/ 3111389 w 4392488"/>
                  <a:gd name="connsiteY2" fmla="*/ 9526 h 943769"/>
                  <a:gd name="connsiteX3" fmla="*/ 4392488 w 4392488"/>
                  <a:gd name="connsiteY3" fmla="*/ 12229 h 943769"/>
                  <a:gd name="connsiteX4" fmla="*/ 4392488 w 4392488"/>
                  <a:gd name="connsiteY4" fmla="*/ 372269 h 943769"/>
                  <a:gd name="connsiteX5" fmla="*/ 2873264 w 4392488"/>
                  <a:gd name="connsiteY5" fmla="*/ 371475 h 943769"/>
                  <a:gd name="connsiteX6" fmla="*/ 1501664 w 4392488"/>
                  <a:gd name="connsiteY6" fmla="*/ 361950 h 943769"/>
                  <a:gd name="connsiteX7" fmla="*/ 285750 w 4392488"/>
                  <a:gd name="connsiteY7" fmla="*/ 943769 h 943769"/>
                  <a:gd name="connsiteX8" fmla="*/ 0 w 4392488"/>
                  <a:gd name="connsiteY8" fmla="*/ 12229 h 943769"/>
                  <a:gd name="connsiteX0" fmla="*/ 0 w 4240088"/>
                  <a:gd name="connsiteY0" fmla="*/ 736129 h 943769"/>
                  <a:gd name="connsiteX1" fmla="*/ 1025414 w 4240088"/>
                  <a:gd name="connsiteY1" fmla="*/ 0 h 943769"/>
                  <a:gd name="connsiteX2" fmla="*/ 2958989 w 4240088"/>
                  <a:gd name="connsiteY2" fmla="*/ 9526 h 943769"/>
                  <a:gd name="connsiteX3" fmla="*/ 4240088 w 4240088"/>
                  <a:gd name="connsiteY3" fmla="*/ 12229 h 943769"/>
                  <a:gd name="connsiteX4" fmla="*/ 4240088 w 4240088"/>
                  <a:gd name="connsiteY4" fmla="*/ 372269 h 943769"/>
                  <a:gd name="connsiteX5" fmla="*/ 2720864 w 4240088"/>
                  <a:gd name="connsiteY5" fmla="*/ 371475 h 943769"/>
                  <a:gd name="connsiteX6" fmla="*/ 1349264 w 4240088"/>
                  <a:gd name="connsiteY6" fmla="*/ 361950 h 943769"/>
                  <a:gd name="connsiteX7" fmla="*/ 133350 w 4240088"/>
                  <a:gd name="connsiteY7" fmla="*/ 943769 h 943769"/>
                  <a:gd name="connsiteX8" fmla="*/ 0 w 4240088"/>
                  <a:gd name="connsiteY8" fmla="*/ 736129 h 943769"/>
                  <a:gd name="connsiteX0" fmla="*/ 0 w 4240088"/>
                  <a:gd name="connsiteY0" fmla="*/ 726603 h 934243"/>
                  <a:gd name="connsiteX1" fmla="*/ 1034939 w 4240088"/>
                  <a:gd name="connsiteY1" fmla="*/ 152399 h 934243"/>
                  <a:gd name="connsiteX2" fmla="*/ 2958989 w 4240088"/>
                  <a:gd name="connsiteY2" fmla="*/ 0 h 934243"/>
                  <a:gd name="connsiteX3" fmla="*/ 4240088 w 4240088"/>
                  <a:gd name="connsiteY3" fmla="*/ 2703 h 934243"/>
                  <a:gd name="connsiteX4" fmla="*/ 4240088 w 4240088"/>
                  <a:gd name="connsiteY4" fmla="*/ 362743 h 934243"/>
                  <a:gd name="connsiteX5" fmla="*/ 2720864 w 4240088"/>
                  <a:gd name="connsiteY5" fmla="*/ 361949 h 934243"/>
                  <a:gd name="connsiteX6" fmla="*/ 1349264 w 4240088"/>
                  <a:gd name="connsiteY6" fmla="*/ 352424 h 934243"/>
                  <a:gd name="connsiteX7" fmla="*/ 133350 w 4240088"/>
                  <a:gd name="connsiteY7" fmla="*/ 934243 h 934243"/>
                  <a:gd name="connsiteX8" fmla="*/ 0 w 4240088"/>
                  <a:gd name="connsiteY8" fmla="*/ 726603 h 934243"/>
                  <a:gd name="connsiteX0" fmla="*/ 0 w 4240088"/>
                  <a:gd name="connsiteY0" fmla="*/ 726603 h 934243"/>
                  <a:gd name="connsiteX1" fmla="*/ 1034939 w 4240088"/>
                  <a:gd name="connsiteY1" fmla="*/ 152399 h 934243"/>
                  <a:gd name="connsiteX2" fmla="*/ 2958989 w 4240088"/>
                  <a:gd name="connsiteY2" fmla="*/ 0 h 934243"/>
                  <a:gd name="connsiteX3" fmla="*/ 4240088 w 4240088"/>
                  <a:gd name="connsiteY3" fmla="*/ 2703 h 934243"/>
                  <a:gd name="connsiteX4" fmla="*/ 4240088 w 4240088"/>
                  <a:gd name="connsiteY4" fmla="*/ 362743 h 934243"/>
                  <a:gd name="connsiteX5" fmla="*/ 2720864 w 4240088"/>
                  <a:gd name="connsiteY5" fmla="*/ 361949 h 934243"/>
                  <a:gd name="connsiteX6" fmla="*/ 1206389 w 4240088"/>
                  <a:gd name="connsiteY6" fmla="*/ 342899 h 934243"/>
                  <a:gd name="connsiteX7" fmla="*/ 133350 w 4240088"/>
                  <a:gd name="connsiteY7" fmla="*/ 934243 h 934243"/>
                  <a:gd name="connsiteX8" fmla="*/ 0 w 4240088"/>
                  <a:gd name="connsiteY8" fmla="*/ 726603 h 934243"/>
                  <a:gd name="connsiteX0" fmla="*/ 0 w 4240088"/>
                  <a:gd name="connsiteY0" fmla="*/ 723900 h 931540"/>
                  <a:gd name="connsiteX1" fmla="*/ 1034939 w 4240088"/>
                  <a:gd name="connsiteY1" fmla="*/ 149696 h 931540"/>
                  <a:gd name="connsiteX2" fmla="*/ 2968514 w 4240088"/>
                  <a:gd name="connsiteY2" fmla="*/ 159222 h 931540"/>
                  <a:gd name="connsiteX3" fmla="*/ 4240088 w 4240088"/>
                  <a:gd name="connsiteY3" fmla="*/ 0 h 931540"/>
                  <a:gd name="connsiteX4" fmla="*/ 4240088 w 4240088"/>
                  <a:gd name="connsiteY4" fmla="*/ 360040 h 931540"/>
                  <a:gd name="connsiteX5" fmla="*/ 2720864 w 4240088"/>
                  <a:gd name="connsiteY5" fmla="*/ 359246 h 931540"/>
                  <a:gd name="connsiteX6" fmla="*/ 1206389 w 4240088"/>
                  <a:gd name="connsiteY6" fmla="*/ 340196 h 931540"/>
                  <a:gd name="connsiteX7" fmla="*/ 133350 w 4240088"/>
                  <a:gd name="connsiteY7" fmla="*/ 931540 h 931540"/>
                  <a:gd name="connsiteX8" fmla="*/ 0 w 4240088"/>
                  <a:gd name="connsiteY8" fmla="*/ 723900 h 931540"/>
                  <a:gd name="connsiteX0" fmla="*/ 0 w 4240088"/>
                  <a:gd name="connsiteY0" fmla="*/ 723900 h 931540"/>
                  <a:gd name="connsiteX1" fmla="*/ 1034939 w 4240088"/>
                  <a:gd name="connsiteY1" fmla="*/ 149696 h 931540"/>
                  <a:gd name="connsiteX2" fmla="*/ 2968514 w 4240088"/>
                  <a:gd name="connsiteY2" fmla="*/ 159222 h 931540"/>
                  <a:gd name="connsiteX3" fmla="*/ 4240088 w 4240088"/>
                  <a:gd name="connsiteY3" fmla="*/ 0 h 931540"/>
                  <a:gd name="connsiteX4" fmla="*/ 4078163 w 4240088"/>
                  <a:gd name="connsiteY4" fmla="*/ 817240 h 931540"/>
                  <a:gd name="connsiteX5" fmla="*/ 2720864 w 4240088"/>
                  <a:gd name="connsiteY5" fmla="*/ 359246 h 931540"/>
                  <a:gd name="connsiteX6" fmla="*/ 1206389 w 4240088"/>
                  <a:gd name="connsiteY6" fmla="*/ 340196 h 931540"/>
                  <a:gd name="connsiteX7" fmla="*/ 133350 w 4240088"/>
                  <a:gd name="connsiteY7" fmla="*/ 931540 h 931540"/>
                  <a:gd name="connsiteX8" fmla="*/ 0 w 4240088"/>
                  <a:gd name="connsiteY8" fmla="*/ 723900 h 931540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20864 w 4163888"/>
                  <a:gd name="connsiteY5" fmla="*/ 209550 h 781844"/>
                  <a:gd name="connsiteX6" fmla="*/ 1206389 w 4163888"/>
                  <a:gd name="connsiteY6" fmla="*/ 190500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87539 w 4163888"/>
                  <a:gd name="connsiteY5" fmla="*/ 200025 h 781844"/>
                  <a:gd name="connsiteX6" fmla="*/ 1206389 w 4163888"/>
                  <a:gd name="connsiteY6" fmla="*/ 190500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87539 w 4163888"/>
                  <a:gd name="connsiteY5" fmla="*/ 200025 h 781844"/>
                  <a:gd name="connsiteX6" fmla="*/ 1149239 w 4163888"/>
                  <a:gd name="connsiteY6" fmla="*/ 200025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68316 w 4163888"/>
                  <a:gd name="connsiteY4" fmla="*/ 518111 h 781844"/>
                  <a:gd name="connsiteX5" fmla="*/ 4078163 w 4163888"/>
                  <a:gd name="connsiteY5" fmla="*/ 667544 h 781844"/>
                  <a:gd name="connsiteX6" fmla="*/ 2787539 w 4163888"/>
                  <a:gd name="connsiteY6" fmla="*/ 200025 h 781844"/>
                  <a:gd name="connsiteX7" fmla="*/ 1149239 w 4163888"/>
                  <a:gd name="connsiteY7" fmla="*/ 200025 h 781844"/>
                  <a:gd name="connsiteX8" fmla="*/ 133350 w 4163888"/>
                  <a:gd name="connsiteY8" fmla="*/ 781844 h 781844"/>
                  <a:gd name="connsiteX9" fmla="*/ 0 w 4163888"/>
                  <a:gd name="connsiteY9" fmla="*/ 574204 h 781844"/>
                  <a:gd name="connsiteX0" fmla="*/ 0 w 4135313"/>
                  <a:gd name="connsiteY0" fmla="*/ 574204 h 781844"/>
                  <a:gd name="connsiteX1" fmla="*/ 1034939 w 4135313"/>
                  <a:gd name="connsiteY1" fmla="*/ 0 h 781844"/>
                  <a:gd name="connsiteX2" fmla="*/ 2968514 w 4135313"/>
                  <a:gd name="connsiteY2" fmla="*/ 9526 h 781844"/>
                  <a:gd name="connsiteX3" fmla="*/ 4135313 w 4135313"/>
                  <a:gd name="connsiteY3" fmla="*/ 488479 h 781844"/>
                  <a:gd name="connsiteX4" fmla="*/ 4068316 w 4135313"/>
                  <a:gd name="connsiteY4" fmla="*/ 518111 h 781844"/>
                  <a:gd name="connsiteX5" fmla="*/ 4078163 w 4135313"/>
                  <a:gd name="connsiteY5" fmla="*/ 667544 h 781844"/>
                  <a:gd name="connsiteX6" fmla="*/ 2787539 w 4135313"/>
                  <a:gd name="connsiteY6" fmla="*/ 200025 h 781844"/>
                  <a:gd name="connsiteX7" fmla="*/ 1149239 w 4135313"/>
                  <a:gd name="connsiteY7" fmla="*/ 200025 h 781844"/>
                  <a:gd name="connsiteX8" fmla="*/ 133350 w 4135313"/>
                  <a:gd name="connsiteY8" fmla="*/ 781844 h 781844"/>
                  <a:gd name="connsiteX9" fmla="*/ 0 w 4135313"/>
                  <a:gd name="connsiteY9" fmla="*/ 574204 h 781844"/>
                  <a:gd name="connsiteX0" fmla="*/ 0 w 4135313"/>
                  <a:gd name="connsiteY0" fmla="*/ 574204 h 781844"/>
                  <a:gd name="connsiteX1" fmla="*/ 1034939 w 4135313"/>
                  <a:gd name="connsiteY1" fmla="*/ 0 h 781844"/>
                  <a:gd name="connsiteX2" fmla="*/ 2968514 w 4135313"/>
                  <a:gd name="connsiteY2" fmla="*/ 9526 h 781844"/>
                  <a:gd name="connsiteX3" fmla="*/ 4135313 w 4135313"/>
                  <a:gd name="connsiteY3" fmla="*/ 488479 h 781844"/>
                  <a:gd name="connsiteX4" fmla="*/ 4068316 w 4135313"/>
                  <a:gd name="connsiteY4" fmla="*/ 518111 h 781844"/>
                  <a:gd name="connsiteX5" fmla="*/ 3973388 w 4135313"/>
                  <a:gd name="connsiteY5" fmla="*/ 715169 h 781844"/>
                  <a:gd name="connsiteX6" fmla="*/ 2787539 w 4135313"/>
                  <a:gd name="connsiteY6" fmla="*/ 200025 h 781844"/>
                  <a:gd name="connsiteX7" fmla="*/ 1149239 w 4135313"/>
                  <a:gd name="connsiteY7" fmla="*/ 200025 h 781844"/>
                  <a:gd name="connsiteX8" fmla="*/ 133350 w 4135313"/>
                  <a:gd name="connsiteY8" fmla="*/ 781844 h 781844"/>
                  <a:gd name="connsiteX9" fmla="*/ 0 w 4135313"/>
                  <a:gd name="connsiteY9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181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943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943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07626"/>
                  <a:gd name="connsiteY0" fmla="*/ 640879 h 781844"/>
                  <a:gd name="connsiteX1" fmla="*/ 1025414 w 4207626"/>
                  <a:gd name="connsiteY1" fmla="*/ 0 h 781844"/>
                  <a:gd name="connsiteX2" fmla="*/ 2958989 w 4207626"/>
                  <a:gd name="connsiteY2" fmla="*/ 9526 h 781844"/>
                  <a:gd name="connsiteX3" fmla="*/ 4125788 w 4207626"/>
                  <a:gd name="connsiteY3" fmla="*/ 488479 h 781844"/>
                  <a:gd name="connsiteX4" fmla="*/ 4106417 w 4207626"/>
                  <a:gd name="connsiteY4" fmla="*/ 584786 h 781844"/>
                  <a:gd name="connsiteX5" fmla="*/ 4058791 w 4207626"/>
                  <a:gd name="connsiteY5" fmla="*/ 594311 h 781844"/>
                  <a:gd name="connsiteX6" fmla="*/ 3963863 w 4207626"/>
                  <a:gd name="connsiteY6" fmla="*/ 715169 h 781844"/>
                  <a:gd name="connsiteX7" fmla="*/ 2778014 w 4207626"/>
                  <a:gd name="connsiteY7" fmla="*/ 200025 h 781844"/>
                  <a:gd name="connsiteX8" fmla="*/ 1139714 w 4207626"/>
                  <a:gd name="connsiteY8" fmla="*/ 200025 h 781844"/>
                  <a:gd name="connsiteX9" fmla="*/ 123825 w 4207626"/>
                  <a:gd name="connsiteY9" fmla="*/ 781844 h 781844"/>
                  <a:gd name="connsiteX10" fmla="*/ 0 w 4207626"/>
                  <a:gd name="connsiteY10" fmla="*/ 640879 h 781844"/>
                  <a:gd name="connsiteX0" fmla="*/ 0 w 4207626"/>
                  <a:gd name="connsiteY0" fmla="*/ 640879 h 781844"/>
                  <a:gd name="connsiteX1" fmla="*/ 1025414 w 4207626"/>
                  <a:gd name="connsiteY1" fmla="*/ 0 h 781844"/>
                  <a:gd name="connsiteX2" fmla="*/ 2958989 w 4207626"/>
                  <a:gd name="connsiteY2" fmla="*/ 9526 h 781844"/>
                  <a:gd name="connsiteX3" fmla="*/ 4125788 w 4207626"/>
                  <a:gd name="connsiteY3" fmla="*/ 488479 h 781844"/>
                  <a:gd name="connsiteX4" fmla="*/ 4106417 w 4207626"/>
                  <a:gd name="connsiteY4" fmla="*/ 584786 h 781844"/>
                  <a:gd name="connsiteX5" fmla="*/ 4058791 w 4207626"/>
                  <a:gd name="connsiteY5" fmla="*/ 594311 h 781844"/>
                  <a:gd name="connsiteX6" fmla="*/ 4001963 w 4207626"/>
                  <a:gd name="connsiteY6" fmla="*/ 677069 h 781844"/>
                  <a:gd name="connsiteX7" fmla="*/ 2778014 w 4207626"/>
                  <a:gd name="connsiteY7" fmla="*/ 200025 h 781844"/>
                  <a:gd name="connsiteX8" fmla="*/ 1139714 w 4207626"/>
                  <a:gd name="connsiteY8" fmla="*/ 200025 h 781844"/>
                  <a:gd name="connsiteX9" fmla="*/ 123825 w 4207626"/>
                  <a:gd name="connsiteY9" fmla="*/ 781844 h 781844"/>
                  <a:gd name="connsiteX10" fmla="*/ 0 w 4207626"/>
                  <a:gd name="connsiteY10" fmla="*/ 640879 h 7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07626" h="781844">
                    <a:moveTo>
                      <a:pt x="0" y="640879"/>
                    </a:moveTo>
                    <a:lnTo>
                      <a:pt x="1025414" y="0"/>
                    </a:lnTo>
                    <a:lnTo>
                      <a:pt x="2958989" y="9526"/>
                    </a:lnTo>
                    <a:lnTo>
                      <a:pt x="4125788" y="488479"/>
                    </a:lnTo>
                    <a:cubicBezTo>
                      <a:pt x="4315438" y="573243"/>
                      <a:pt x="4117583" y="579847"/>
                      <a:pt x="4106417" y="584786"/>
                    </a:cubicBezTo>
                    <a:cubicBezTo>
                      <a:pt x="4095251" y="589725"/>
                      <a:pt x="4080962" y="561468"/>
                      <a:pt x="4058791" y="594311"/>
                    </a:cubicBezTo>
                    <a:cubicBezTo>
                      <a:pt x="4027148" y="672697"/>
                      <a:pt x="4033606" y="636783"/>
                      <a:pt x="4001963" y="677069"/>
                    </a:cubicBezTo>
                    <a:lnTo>
                      <a:pt x="2778014" y="200025"/>
                    </a:lnTo>
                    <a:lnTo>
                      <a:pt x="1139714" y="200025"/>
                    </a:lnTo>
                    <a:lnTo>
                      <a:pt x="123825" y="781844"/>
                    </a:lnTo>
                    <a:lnTo>
                      <a:pt x="0" y="64087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3580714" y="1398477"/>
              <a:ext cx="26973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AOYAMA</a:t>
              </a:r>
              <a:endParaRPr lang="ja-JP" alt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2070406" y="1348276"/>
            <a:ext cx="2717618" cy="93610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832084" y="2275150"/>
            <a:ext cx="872133" cy="1729914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6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6012160" y="348913"/>
            <a:ext cx="3059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</a:t>
            </a:r>
            <a:r>
              <a:rPr kumimoji="1" lang="ja-JP" altLang="en-US" sz="138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</a:t>
            </a:r>
            <a:endParaRPr kumimoji="1" lang="ja-JP" altLang="en-US" sz="8000" b="1" spc="600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63324" y="908720"/>
            <a:ext cx="2904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ぬ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908720"/>
            <a:ext cx="2990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め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512" y="-387136"/>
            <a:ext cx="40683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lang="en-US" altLang="ja-JP" sz="2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en-US" altLang="ja-JP" sz="10400" b="1" spc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0400" b="1" spc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3808" y="-387136"/>
            <a:ext cx="3174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4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</a:t>
            </a:r>
            <a:r>
              <a:rPr lang="en-US" altLang="ja-JP" sz="96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nu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4496" y="-404840"/>
            <a:ext cx="37444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</a:t>
            </a:r>
            <a:r>
              <a:rPr lang="en-US" altLang="ja-JP" sz="48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ko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79512" y="1124744"/>
            <a:ext cx="792088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2" name="正方形/長方形 31"/>
          <p:cNvSpPr/>
          <p:nvPr/>
        </p:nvSpPr>
        <p:spPr>
          <a:xfrm>
            <a:off x="1187624" y="1124744"/>
            <a:ext cx="1548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3" name="正方形/長方形 32"/>
          <p:cNvSpPr/>
          <p:nvPr/>
        </p:nvSpPr>
        <p:spPr>
          <a:xfrm>
            <a:off x="3275856" y="1124744"/>
            <a:ext cx="540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4" name="正方形/長方形 33"/>
          <p:cNvSpPr/>
          <p:nvPr/>
        </p:nvSpPr>
        <p:spPr>
          <a:xfrm>
            <a:off x="4140096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6" name="正方形/長方形 35"/>
          <p:cNvSpPr/>
          <p:nvPr/>
        </p:nvSpPr>
        <p:spPr>
          <a:xfrm>
            <a:off x="7452320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7" name="正方形/長方形 36"/>
          <p:cNvSpPr/>
          <p:nvPr/>
        </p:nvSpPr>
        <p:spPr>
          <a:xfrm>
            <a:off x="5940152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8" name="正方形/長方形 37"/>
          <p:cNvSpPr/>
          <p:nvPr/>
        </p:nvSpPr>
        <p:spPr>
          <a:xfrm>
            <a:off x="251600" y="2307952"/>
            <a:ext cx="720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0" name="正方形/長方形 39"/>
          <p:cNvSpPr/>
          <p:nvPr/>
        </p:nvSpPr>
        <p:spPr>
          <a:xfrm>
            <a:off x="1475656" y="2307936"/>
            <a:ext cx="900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1" name="正方形/長方形 40"/>
          <p:cNvSpPr/>
          <p:nvPr/>
        </p:nvSpPr>
        <p:spPr>
          <a:xfrm>
            <a:off x="3131840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2" name="正方形/長方形 41"/>
          <p:cNvSpPr/>
          <p:nvPr/>
        </p:nvSpPr>
        <p:spPr>
          <a:xfrm>
            <a:off x="4464088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3" name="正方形/長方形 42"/>
          <p:cNvSpPr/>
          <p:nvPr/>
        </p:nvSpPr>
        <p:spPr>
          <a:xfrm>
            <a:off x="6228184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4" name="正方形/長方形 43"/>
          <p:cNvSpPr/>
          <p:nvPr/>
        </p:nvSpPr>
        <p:spPr>
          <a:xfrm>
            <a:off x="7812360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50" name="直線コネクタ 49"/>
          <p:cNvCxnSpPr/>
          <p:nvPr/>
        </p:nvCxnSpPr>
        <p:spPr>
          <a:xfrm>
            <a:off x="1070904" y="18864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995936" y="20472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380312" y="20472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179512" y="3068960"/>
            <a:ext cx="7564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「あ」「い」「う」「え」「お」　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33172" y="3068960"/>
            <a:ext cx="1603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「ん」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1520" y="3573016"/>
            <a:ext cx="13660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</a:t>
            </a:r>
            <a:r>
              <a:rPr lang="en-US" altLang="ja-JP" sz="88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894255" y="3469944"/>
            <a:ext cx="10935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</a:t>
            </a:r>
            <a:r>
              <a:rPr lang="en-US" altLang="ja-JP" sz="9600" spc="-1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</a:t>
            </a:r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90772" y="3566626"/>
            <a:ext cx="13965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</a:t>
            </a:r>
            <a:r>
              <a:rPr lang="en-US" altLang="ja-JP" sz="8800" spc="-1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u</a:t>
            </a:r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44637" y="3566626"/>
            <a:ext cx="1338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</a:t>
            </a:r>
            <a:r>
              <a:rPr lang="en-US" altLang="ja-JP" sz="88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e</a:t>
            </a:r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683465" y="3566626"/>
            <a:ext cx="1369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</a:t>
            </a:r>
            <a:r>
              <a:rPr lang="en-US" altLang="ja-JP" sz="88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o</a:t>
            </a:r>
            <a:r>
              <a:rPr lang="ja-JP" altLang="en-US" sz="6000" spc="-1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」</a:t>
            </a:r>
            <a:endParaRPr kumimoji="1" lang="ja-JP" altLang="en-US" sz="6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6012160" y="348913"/>
            <a:ext cx="3059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</a:t>
            </a:r>
            <a:r>
              <a:rPr kumimoji="1" lang="ja-JP" altLang="en-US" sz="138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</a:t>
            </a:r>
            <a:endParaRPr kumimoji="1" lang="ja-JP" altLang="en-US" sz="8000" b="1" spc="600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63324" y="908720"/>
            <a:ext cx="2904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ぬ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3808" y="-387136"/>
            <a:ext cx="3174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4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</a:t>
            </a:r>
            <a:r>
              <a:rPr lang="en-US" altLang="ja-JP" sz="96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nu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4496" y="-404840"/>
            <a:ext cx="37444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</a:t>
            </a:r>
            <a:r>
              <a:rPr lang="en-US" altLang="ja-JP" sz="48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ko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275856" y="1124744"/>
            <a:ext cx="540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4" name="正方形/長方形 33"/>
          <p:cNvSpPr/>
          <p:nvPr/>
        </p:nvSpPr>
        <p:spPr>
          <a:xfrm>
            <a:off x="4140096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6" name="正方形/長方形 35"/>
          <p:cNvSpPr/>
          <p:nvPr/>
        </p:nvSpPr>
        <p:spPr>
          <a:xfrm>
            <a:off x="7452320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7" name="正方形/長方形 36"/>
          <p:cNvSpPr/>
          <p:nvPr/>
        </p:nvSpPr>
        <p:spPr>
          <a:xfrm>
            <a:off x="5940152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1" name="正方形/長方形 40"/>
          <p:cNvSpPr/>
          <p:nvPr/>
        </p:nvSpPr>
        <p:spPr>
          <a:xfrm>
            <a:off x="3131840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2" name="正方形/長方形 41"/>
          <p:cNvSpPr/>
          <p:nvPr/>
        </p:nvSpPr>
        <p:spPr>
          <a:xfrm>
            <a:off x="4464088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3" name="正方形/長方形 42"/>
          <p:cNvSpPr/>
          <p:nvPr/>
        </p:nvSpPr>
        <p:spPr>
          <a:xfrm>
            <a:off x="6228184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4" name="正方形/長方形 43"/>
          <p:cNvSpPr/>
          <p:nvPr/>
        </p:nvSpPr>
        <p:spPr>
          <a:xfrm>
            <a:off x="7812360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51" name="直線コネクタ 50"/>
          <p:cNvCxnSpPr/>
          <p:nvPr/>
        </p:nvCxnSpPr>
        <p:spPr>
          <a:xfrm>
            <a:off x="3995936" y="20472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380312" y="204720"/>
            <a:ext cx="0" cy="24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6012160" y="348913"/>
            <a:ext cx="3059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</a:t>
            </a:r>
            <a:r>
              <a:rPr kumimoji="1" lang="ja-JP" altLang="en-US" sz="138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ja-JP" altLang="en-US" sz="8000" b="1" spc="600" dirty="0" smtClean="0">
                <a:solidFill>
                  <a:schemeClr val="bg1">
                    <a:lumMod val="8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</a:t>
            </a:r>
            <a:endParaRPr kumimoji="1" lang="ja-JP" altLang="en-US" sz="8000" b="1" spc="600" dirty="0">
              <a:solidFill>
                <a:schemeClr val="bg1">
                  <a:lumMod val="8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63324" y="908720"/>
            <a:ext cx="2904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chemeClr val="bg1">
                    <a:lumMod val="8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ぬ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3808" y="-387136"/>
            <a:ext cx="3174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400" b="1" spc="700" dirty="0" err="1" smtClean="0">
                <a:solidFill>
                  <a:schemeClr val="bg1">
                    <a:lumMod val="8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i</a:t>
            </a:r>
            <a:r>
              <a:rPr lang="en-US" altLang="ja-JP" sz="96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nu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4496" y="-404840"/>
            <a:ext cx="37444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</a:t>
            </a:r>
            <a:r>
              <a:rPr lang="en-US" altLang="ja-JP" sz="48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err="1" smtClean="0">
                <a:solidFill>
                  <a:schemeClr val="bg1">
                    <a:lumMod val="8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ko</a:t>
            </a:r>
            <a:endParaRPr kumimoji="1" lang="ja-JP" altLang="en-US" sz="10400" b="1" spc="700" dirty="0">
              <a:solidFill>
                <a:schemeClr val="bg1">
                  <a:lumMod val="8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275856" y="1124744"/>
            <a:ext cx="54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4" name="正方形/長方形 33"/>
          <p:cNvSpPr/>
          <p:nvPr/>
        </p:nvSpPr>
        <p:spPr>
          <a:xfrm>
            <a:off x="4140096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6" name="正方形/長方形 35"/>
          <p:cNvSpPr/>
          <p:nvPr/>
        </p:nvSpPr>
        <p:spPr>
          <a:xfrm>
            <a:off x="7452320" y="1124760"/>
            <a:ext cx="1296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7" name="正方形/長方形 36"/>
          <p:cNvSpPr/>
          <p:nvPr/>
        </p:nvSpPr>
        <p:spPr>
          <a:xfrm>
            <a:off x="5940152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1" name="正方形/長方形 40"/>
          <p:cNvSpPr/>
          <p:nvPr/>
        </p:nvSpPr>
        <p:spPr>
          <a:xfrm>
            <a:off x="3131840" y="2307936"/>
            <a:ext cx="756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2" name="正方形/長方形 41"/>
          <p:cNvSpPr/>
          <p:nvPr/>
        </p:nvSpPr>
        <p:spPr>
          <a:xfrm>
            <a:off x="4464088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3" name="正方形/長方形 42"/>
          <p:cNvSpPr/>
          <p:nvPr/>
        </p:nvSpPr>
        <p:spPr>
          <a:xfrm>
            <a:off x="6228184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4" name="正方形/長方形 43"/>
          <p:cNvSpPr/>
          <p:nvPr/>
        </p:nvSpPr>
        <p:spPr>
          <a:xfrm>
            <a:off x="7812360" y="2307936"/>
            <a:ext cx="756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51" name="直線コネクタ 50"/>
          <p:cNvCxnSpPr/>
          <p:nvPr/>
        </p:nvCxnSpPr>
        <p:spPr>
          <a:xfrm>
            <a:off x="3995936" y="204720"/>
            <a:ext cx="0" cy="2448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380312" y="204720"/>
            <a:ext cx="0" cy="2448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51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4081592" y="136480"/>
            <a:ext cx="720000" cy="100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845680" y="136480"/>
            <a:ext cx="720000" cy="100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12160" y="348913"/>
            <a:ext cx="3059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</a:t>
            </a:r>
            <a:r>
              <a:rPr kumimoji="1" lang="ja-JP" altLang="en-US" sz="138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ja-JP" altLang="en-US" sz="8000" b="1" spc="600" dirty="0" smtClean="0">
                <a:solidFill>
                  <a:schemeClr val="bg1">
                    <a:lumMod val="8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</a:t>
            </a:r>
            <a:endParaRPr kumimoji="1" lang="ja-JP" altLang="en-US" sz="8000" b="1" spc="600" dirty="0">
              <a:solidFill>
                <a:schemeClr val="bg1">
                  <a:lumMod val="8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63324" y="908720"/>
            <a:ext cx="2904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chemeClr val="bg1">
                    <a:lumMod val="8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ぬ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3808" y="-387136"/>
            <a:ext cx="3174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400" b="1" spc="700" dirty="0" err="1" smtClean="0">
                <a:solidFill>
                  <a:schemeClr val="bg1">
                    <a:lumMod val="8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i</a:t>
            </a:r>
            <a:r>
              <a:rPr lang="en-US" altLang="ja-JP" sz="96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nu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4496" y="-404840"/>
            <a:ext cx="37444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</a:t>
            </a:r>
            <a:r>
              <a:rPr lang="en-US" altLang="ja-JP" sz="48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err="1" smtClean="0">
                <a:solidFill>
                  <a:schemeClr val="bg1">
                    <a:lumMod val="8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ko</a:t>
            </a:r>
            <a:endParaRPr kumimoji="1" lang="ja-JP" altLang="en-US" sz="10400" b="1" spc="700" dirty="0">
              <a:solidFill>
                <a:schemeClr val="bg1">
                  <a:lumMod val="8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275856" y="1124744"/>
            <a:ext cx="54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4" name="正方形/長方形 33"/>
          <p:cNvSpPr/>
          <p:nvPr/>
        </p:nvSpPr>
        <p:spPr>
          <a:xfrm>
            <a:off x="4140096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6" name="正方形/長方形 35"/>
          <p:cNvSpPr/>
          <p:nvPr/>
        </p:nvSpPr>
        <p:spPr>
          <a:xfrm>
            <a:off x="7452320" y="1124760"/>
            <a:ext cx="1296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7" name="正方形/長方形 36"/>
          <p:cNvSpPr/>
          <p:nvPr/>
        </p:nvSpPr>
        <p:spPr>
          <a:xfrm>
            <a:off x="5940152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1" name="正方形/長方形 40"/>
          <p:cNvSpPr/>
          <p:nvPr/>
        </p:nvSpPr>
        <p:spPr>
          <a:xfrm>
            <a:off x="3131840" y="2307936"/>
            <a:ext cx="756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2" name="正方形/長方形 41"/>
          <p:cNvSpPr/>
          <p:nvPr/>
        </p:nvSpPr>
        <p:spPr>
          <a:xfrm>
            <a:off x="4464088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3" name="正方形/長方形 42"/>
          <p:cNvSpPr/>
          <p:nvPr/>
        </p:nvSpPr>
        <p:spPr>
          <a:xfrm>
            <a:off x="6228184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4" name="正方形/長方形 43"/>
          <p:cNvSpPr/>
          <p:nvPr/>
        </p:nvSpPr>
        <p:spPr>
          <a:xfrm>
            <a:off x="7812360" y="2307936"/>
            <a:ext cx="756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995936" y="204720"/>
            <a:ext cx="0" cy="2448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380312" y="204720"/>
            <a:ext cx="0" cy="2448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5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4081592" y="136480"/>
            <a:ext cx="720000" cy="100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845680" y="136480"/>
            <a:ext cx="720000" cy="100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12160" y="348913"/>
            <a:ext cx="3059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ね</a:t>
            </a:r>
            <a:r>
              <a:rPr kumimoji="1" lang="ja-JP" altLang="en-US" sz="13800" b="1" spc="600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kumimoji="1" lang="ja-JP" altLang="en-US" sz="8000" b="1" spc="600" dirty="0" smtClean="0">
                <a:solidFill>
                  <a:schemeClr val="bg1">
                    <a:lumMod val="8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</a:t>
            </a:r>
            <a:endParaRPr kumimoji="1" lang="ja-JP" altLang="en-US" sz="8000" b="1" spc="600" dirty="0">
              <a:solidFill>
                <a:schemeClr val="bg1">
                  <a:lumMod val="8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63324" y="908720"/>
            <a:ext cx="2904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solidFill>
                  <a:schemeClr val="bg1">
                    <a:lumMod val="8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</a:t>
            </a:r>
            <a:r>
              <a:rPr lang="ja-JP" altLang="en-US" sz="96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ja-JP" altLang="en-US" sz="8000" b="1" dirty="0" smtClean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ぬ</a:t>
            </a:r>
            <a:endParaRPr kumimoji="1" lang="ja-JP" altLang="en-US" sz="8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3808" y="-387136"/>
            <a:ext cx="3174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400" b="1" spc="700" dirty="0" err="1" smtClean="0">
                <a:solidFill>
                  <a:schemeClr val="bg1">
                    <a:lumMod val="8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i</a:t>
            </a:r>
            <a:r>
              <a:rPr lang="en-US" altLang="ja-JP" sz="96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nu</a:t>
            </a:r>
            <a:endParaRPr kumimoji="1" lang="ja-JP" altLang="en-US" sz="104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4496" y="-404840"/>
            <a:ext cx="37444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4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</a:t>
            </a:r>
            <a:r>
              <a:rPr lang="en-US" altLang="ja-JP" sz="48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 </a:t>
            </a:r>
            <a:r>
              <a:rPr lang="en-US" altLang="ja-JP" sz="10400" b="1" spc="700" dirty="0" err="1" smtClean="0">
                <a:solidFill>
                  <a:schemeClr val="bg1">
                    <a:lumMod val="8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ko</a:t>
            </a:r>
            <a:endParaRPr kumimoji="1" lang="ja-JP" altLang="en-US" sz="10400" b="1" spc="700" dirty="0">
              <a:solidFill>
                <a:schemeClr val="bg1">
                  <a:lumMod val="8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275856" y="1124744"/>
            <a:ext cx="540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4" name="正方形/長方形 33"/>
          <p:cNvSpPr/>
          <p:nvPr/>
        </p:nvSpPr>
        <p:spPr>
          <a:xfrm>
            <a:off x="4140096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6" name="正方形/長方形 35"/>
          <p:cNvSpPr/>
          <p:nvPr/>
        </p:nvSpPr>
        <p:spPr>
          <a:xfrm>
            <a:off x="7452320" y="1124760"/>
            <a:ext cx="1296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7" name="正方形/長方形 36"/>
          <p:cNvSpPr/>
          <p:nvPr/>
        </p:nvSpPr>
        <p:spPr>
          <a:xfrm>
            <a:off x="5940152" y="1124760"/>
            <a:ext cx="1296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1" name="正方形/長方形 40"/>
          <p:cNvSpPr/>
          <p:nvPr/>
        </p:nvSpPr>
        <p:spPr>
          <a:xfrm>
            <a:off x="3131840" y="2307936"/>
            <a:ext cx="756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2" name="正方形/長方形 41"/>
          <p:cNvSpPr/>
          <p:nvPr/>
        </p:nvSpPr>
        <p:spPr>
          <a:xfrm>
            <a:off x="4464088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3" name="正方形/長方形 42"/>
          <p:cNvSpPr/>
          <p:nvPr/>
        </p:nvSpPr>
        <p:spPr>
          <a:xfrm>
            <a:off x="6228184" y="2307936"/>
            <a:ext cx="756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4" name="正方形/長方形 43"/>
          <p:cNvSpPr/>
          <p:nvPr/>
        </p:nvSpPr>
        <p:spPr>
          <a:xfrm>
            <a:off x="7812360" y="2307936"/>
            <a:ext cx="756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995936" y="204720"/>
            <a:ext cx="0" cy="2448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380312" y="204720"/>
            <a:ext cx="0" cy="2448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644008" y="2852936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な</a:t>
            </a:r>
            <a:r>
              <a:rPr kumimoji="1" lang="ja-JP" altLang="en-US" sz="8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</a:t>
            </a:r>
            <a:endParaRPr kumimoji="1" lang="ja-JP" altLang="en-US" sz="80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5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620630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2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981452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23528" y="764704"/>
            <a:ext cx="8676000" cy="57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0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14917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23528" y="1300844"/>
            <a:ext cx="8676000" cy="57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53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799049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円/楕円 3"/>
          <p:cNvSpPr/>
          <p:nvPr/>
        </p:nvSpPr>
        <p:spPr>
          <a:xfrm>
            <a:off x="1835696" y="1131644"/>
            <a:ext cx="914400" cy="91440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275856" y="1131644"/>
            <a:ext cx="914400" cy="91440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736984" y="1131644"/>
            <a:ext cx="914400" cy="91440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156176" y="1131644"/>
            <a:ext cx="914400" cy="91440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7596336" y="1131644"/>
            <a:ext cx="914400" cy="91440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23528" y="1300844"/>
            <a:ext cx="8676000" cy="57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1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14158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288488" y="1844824"/>
            <a:ext cx="8676000" cy="57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5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4860032" y="3609017"/>
            <a:ext cx="4104456" cy="1548175"/>
          </a:xfrm>
          <a:prstGeom prst="roundRect">
            <a:avLst>
              <a:gd name="adj" fmla="val 949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04217" y="308173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ローマ字</a:t>
            </a:r>
            <a:endParaRPr kumimoji="1" lang="ja-JP" altLang="en-US" sz="54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467544" y="404663"/>
            <a:ext cx="5945087" cy="5786411"/>
            <a:chOff x="1979712" y="511723"/>
            <a:chExt cx="5945087" cy="5786411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1979712" y="511723"/>
              <a:ext cx="5945087" cy="5786411"/>
              <a:chOff x="1979712" y="511723"/>
              <a:chExt cx="5945087" cy="5786411"/>
            </a:xfrm>
          </p:grpSpPr>
          <p:grpSp>
            <p:nvGrpSpPr>
              <p:cNvPr id="15" name="グループ化 14"/>
              <p:cNvGrpSpPr/>
              <p:nvPr/>
            </p:nvGrpSpPr>
            <p:grpSpPr>
              <a:xfrm>
                <a:off x="1979712" y="511723"/>
                <a:ext cx="5945087" cy="5786411"/>
                <a:chOff x="1979712" y="511723"/>
                <a:chExt cx="5945087" cy="5786411"/>
              </a:xfrm>
            </p:grpSpPr>
            <p:sp>
              <p:nvSpPr>
                <p:cNvPr id="18" name="正方形/長方形 2"/>
                <p:cNvSpPr/>
                <p:nvPr/>
              </p:nvSpPr>
              <p:spPr>
                <a:xfrm>
                  <a:off x="1979712" y="511723"/>
                  <a:ext cx="5945087" cy="5786411"/>
                </a:xfrm>
                <a:custGeom>
                  <a:avLst/>
                  <a:gdLst>
                    <a:gd name="connsiteX0" fmla="*/ 0 w 3672408"/>
                    <a:gd name="connsiteY0" fmla="*/ 0 h 5691878"/>
                    <a:gd name="connsiteX1" fmla="*/ 3672408 w 3672408"/>
                    <a:gd name="connsiteY1" fmla="*/ 0 h 5691878"/>
                    <a:gd name="connsiteX2" fmla="*/ 3672408 w 3672408"/>
                    <a:gd name="connsiteY2" fmla="*/ 5691878 h 5691878"/>
                    <a:gd name="connsiteX3" fmla="*/ 0 w 3672408"/>
                    <a:gd name="connsiteY3" fmla="*/ 5691878 h 5691878"/>
                    <a:gd name="connsiteX4" fmla="*/ 0 w 3672408"/>
                    <a:gd name="connsiteY4" fmla="*/ 0 h 5691878"/>
                    <a:gd name="connsiteX0" fmla="*/ 0 w 3672408"/>
                    <a:gd name="connsiteY0" fmla="*/ 0 h 5691878"/>
                    <a:gd name="connsiteX1" fmla="*/ 1160016 w 3672408"/>
                    <a:gd name="connsiteY1" fmla="*/ 7067 h 5691878"/>
                    <a:gd name="connsiteX2" fmla="*/ 3672408 w 3672408"/>
                    <a:gd name="connsiteY2" fmla="*/ 0 h 5691878"/>
                    <a:gd name="connsiteX3" fmla="*/ 3672408 w 3672408"/>
                    <a:gd name="connsiteY3" fmla="*/ 5691878 h 5691878"/>
                    <a:gd name="connsiteX4" fmla="*/ 0 w 3672408"/>
                    <a:gd name="connsiteY4" fmla="*/ 5691878 h 5691878"/>
                    <a:gd name="connsiteX5" fmla="*/ 0 w 3672408"/>
                    <a:gd name="connsiteY5" fmla="*/ 0 h 5691878"/>
                    <a:gd name="connsiteX0" fmla="*/ 0 w 3672408"/>
                    <a:gd name="connsiteY0" fmla="*/ 7447 h 5699325"/>
                    <a:gd name="connsiteX1" fmla="*/ 1160016 w 3672408"/>
                    <a:gd name="connsiteY1" fmla="*/ 14514 h 5699325"/>
                    <a:gd name="connsiteX2" fmla="*/ 2437273 w 3672408"/>
                    <a:gd name="connsiteY2" fmla="*/ 0 h 5699325"/>
                    <a:gd name="connsiteX3" fmla="*/ 3672408 w 3672408"/>
                    <a:gd name="connsiteY3" fmla="*/ 7447 h 5699325"/>
                    <a:gd name="connsiteX4" fmla="*/ 3672408 w 3672408"/>
                    <a:gd name="connsiteY4" fmla="*/ 5699325 h 5699325"/>
                    <a:gd name="connsiteX5" fmla="*/ 0 w 3672408"/>
                    <a:gd name="connsiteY5" fmla="*/ 5699325 h 5699325"/>
                    <a:gd name="connsiteX6" fmla="*/ 0 w 3672408"/>
                    <a:gd name="connsiteY6" fmla="*/ 7447 h 5699325"/>
                    <a:gd name="connsiteX0" fmla="*/ 15641 w 3688049"/>
                    <a:gd name="connsiteY0" fmla="*/ 7447 h 5699325"/>
                    <a:gd name="connsiteX1" fmla="*/ 1175657 w 3688049"/>
                    <a:gd name="connsiteY1" fmla="*/ 14514 h 5699325"/>
                    <a:gd name="connsiteX2" fmla="*/ 2452914 w 3688049"/>
                    <a:gd name="connsiteY2" fmla="*/ 0 h 5699325"/>
                    <a:gd name="connsiteX3" fmla="*/ 3688049 w 3688049"/>
                    <a:gd name="connsiteY3" fmla="*/ 7447 h 5699325"/>
                    <a:gd name="connsiteX4" fmla="*/ 3688049 w 3688049"/>
                    <a:gd name="connsiteY4" fmla="*/ 5699325 h 5699325"/>
                    <a:gd name="connsiteX5" fmla="*/ 15641 w 3688049"/>
                    <a:gd name="connsiteY5" fmla="*/ 5699325 h 5699325"/>
                    <a:gd name="connsiteX6" fmla="*/ 0 w 3688049"/>
                    <a:gd name="connsiteY6" fmla="*/ 3265715 h 5699325"/>
                    <a:gd name="connsiteX7" fmla="*/ 15641 w 3688049"/>
                    <a:gd name="connsiteY7" fmla="*/ 7447 h 5699325"/>
                    <a:gd name="connsiteX0" fmla="*/ 15641 w 3688049"/>
                    <a:gd name="connsiteY0" fmla="*/ 7447 h 5699325"/>
                    <a:gd name="connsiteX1" fmla="*/ 1175657 w 3688049"/>
                    <a:gd name="connsiteY1" fmla="*/ 14514 h 5699325"/>
                    <a:gd name="connsiteX2" fmla="*/ 2452914 w 3688049"/>
                    <a:gd name="connsiteY2" fmla="*/ 0 h 5699325"/>
                    <a:gd name="connsiteX3" fmla="*/ 3688049 w 3688049"/>
                    <a:gd name="connsiteY3" fmla="*/ 7447 h 5699325"/>
                    <a:gd name="connsiteX4" fmla="*/ 3686629 w 3688049"/>
                    <a:gd name="connsiteY4" fmla="*/ 3338287 h 5699325"/>
                    <a:gd name="connsiteX5" fmla="*/ 3688049 w 3688049"/>
                    <a:gd name="connsiteY5" fmla="*/ 5699325 h 5699325"/>
                    <a:gd name="connsiteX6" fmla="*/ 15641 w 3688049"/>
                    <a:gd name="connsiteY6" fmla="*/ 5699325 h 5699325"/>
                    <a:gd name="connsiteX7" fmla="*/ 0 w 3688049"/>
                    <a:gd name="connsiteY7" fmla="*/ 3265715 h 5699325"/>
                    <a:gd name="connsiteX8" fmla="*/ 15641 w 3688049"/>
                    <a:gd name="connsiteY8" fmla="*/ 7447 h 5699325"/>
                    <a:gd name="connsiteX0" fmla="*/ 51 w 3672459"/>
                    <a:gd name="connsiteY0" fmla="*/ 7447 h 5699325"/>
                    <a:gd name="connsiteX1" fmla="*/ 1160067 w 3672459"/>
                    <a:gd name="connsiteY1" fmla="*/ 14514 h 5699325"/>
                    <a:gd name="connsiteX2" fmla="*/ 2437324 w 3672459"/>
                    <a:gd name="connsiteY2" fmla="*/ 0 h 5699325"/>
                    <a:gd name="connsiteX3" fmla="*/ 3672459 w 3672459"/>
                    <a:gd name="connsiteY3" fmla="*/ 7447 h 5699325"/>
                    <a:gd name="connsiteX4" fmla="*/ 3671039 w 3672459"/>
                    <a:gd name="connsiteY4" fmla="*/ 3338287 h 5699325"/>
                    <a:gd name="connsiteX5" fmla="*/ 3672459 w 3672459"/>
                    <a:gd name="connsiteY5" fmla="*/ 5699325 h 5699325"/>
                    <a:gd name="connsiteX6" fmla="*/ 51 w 3672459"/>
                    <a:gd name="connsiteY6" fmla="*/ 5699325 h 5699325"/>
                    <a:gd name="connsiteX7" fmla="*/ 390810 w 3672459"/>
                    <a:gd name="connsiteY7" fmla="*/ 3265715 h 5699325"/>
                    <a:gd name="connsiteX8" fmla="*/ 51 w 3672459"/>
                    <a:gd name="connsiteY8" fmla="*/ 7447 h 5699325"/>
                    <a:gd name="connsiteX0" fmla="*/ 51 w 3672459"/>
                    <a:gd name="connsiteY0" fmla="*/ 7447 h 5699325"/>
                    <a:gd name="connsiteX1" fmla="*/ 1160067 w 3672459"/>
                    <a:gd name="connsiteY1" fmla="*/ 14514 h 5699325"/>
                    <a:gd name="connsiteX2" fmla="*/ 2437324 w 3672459"/>
                    <a:gd name="connsiteY2" fmla="*/ 0 h 5699325"/>
                    <a:gd name="connsiteX3" fmla="*/ 3672459 w 3672459"/>
                    <a:gd name="connsiteY3" fmla="*/ 7447 h 5699325"/>
                    <a:gd name="connsiteX4" fmla="*/ 3177553 w 3672459"/>
                    <a:gd name="connsiteY4" fmla="*/ 3396344 h 5699325"/>
                    <a:gd name="connsiteX5" fmla="*/ 3672459 w 3672459"/>
                    <a:gd name="connsiteY5" fmla="*/ 5699325 h 5699325"/>
                    <a:gd name="connsiteX6" fmla="*/ 51 w 3672459"/>
                    <a:gd name="connsiteY6" fmla="*/ 5699325 h 5699325"/>
                    <a:gd name="connsiteX7" fmla="*/ 390810 w 3672459"/>
                    <a:gd name="connsiteY7" fmla="*/ 3265715 h 5699325"/>
                    <a:gd name="connsiteX8" fmla="*/ 51 w 3672459"/>
                    <a:gd name="connsiteY8" fmla="*/ 7447 h 5699325"/>
                    <a:gd name="connsiteX0" fmla="*/ 51 w 3672459"/>
                    <a:gd name="connsiteY0" fmla="*/ 94533 h 5786411"/>
                    <a:gd name="connsiteX1" fmla="*/ 1160067 w 3672459"/>
                    <a:gd name="connsiteY1" fmla="*/ 0 h 5786411"/>
                    <a:gd name="connsiteX2" fmla="*/ 2437324 w 3672459"/>
                    <a:gd name="connsiteY2" fmla="*/ 87086 h 5786411"/>
                    <a:gd name="connsiteX3" fmla="*/ 3672459 w 3672459"/>
                    <a:gd name="connsiteY3" fmla="*/ 94533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51 w 3672459"/>
                    <a:gd name="connsiteY8" fmla="*/ 94533 h 5786411"/>
                    <a:gd name="connsiteX0" fmla="*/ 51 w 3672459"/>
                    <a:gd name="connsiteY0" fmla="*/ 94533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72459 w 3672459"/>
                    <a:gd name="connsiteY3" fmla="*/ 94533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51 w 3672459"/>
                    <a:gd name="connsiteY8" fmla="*/ 94533 h 5786411"/>
                    <a:gd name="connsiteX0" fmla="*/ 72622 w 3672459"/>
                    <a:gd name="connsiteY0" fmla="*/ 297733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72459 w 3672459"/>
                    <a:gd name="connsiteY3" fmla="*/ 94533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72622 w 3672459"/>
                    <a:gd name="connsiteY8" fmla="*/ 297733 h 5786411"/>
                    <a:gd name="connsiteX0" fmla="*/ 72622 w 3672459"/>
                    <a:gd name="connsiteY0" fmla="*/ 297733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72622 w 3672459"/>
                    <a:gd name="connsiteY8" fmla="*/ 297733 h 5786411"/>
                    <a:gd name="connsiteX0" fmla="*/ 101651 w 3672459"/>
                    <a:gd name="connsiteY0" fmla="*/ 370304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101651 w 3672459"/>
                    <a:gd name="connsiteY8" fmla="*/ 370304 h 5786411"/>
                    <a:gd name="connsiteX0" fmla="*/ 101651 w 3672459"/>
                    <a:gd name="connsiteY0" fmla="*/ 370304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177553 w 3672459"/>
                    <a:gd name="connsiteY4" fmla="*/ 3483430 h 5786411"/>
                    <a:gd name="connsiteX5" fmla="*/ 3672459 w 3672459"/>
                    <a:gd name="connsiteY5" fmla="*/ 5786411 h 5786411"/>
                    <a:gd name="connsiteX6" fmla="*/ 51 w 3672459"/>
                    <a:gd name="connsiteY6" fmla="*/ 5786411 h 5786411"/>
                    <a:gd name="connsiteX7" fmla="*/ 390810 w 3672459"/>
                    <a:gd name="connsiteY7" fmla="*/ 3352801 h 5786411"/>
                    <a:gd name="connsiteX8" fmla="*/ 260182 w 3672459"/>
                    <a:gd name="connsiteY8" fmla="*/ 1901373 h 5786411"/>
                    <a:gd name="connsiteX9" fmla="*/ 101651 w 3672459"/>
                    <a:gd name="connsiteY9" fmla="*/ 370304 h 5786411"/>
                    <a:gd name="connsiteX0" fmla="*/ 101651 w 3672459"/>
                    <a:gd name="connsiteY0" fmla="*/ 370304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395268 w 3672459"/>
                    <a:gd name="connsiteY4" fmla="*/ 1973944 h 5786411"/>
                    <a:gd name="connsiteX5" fmla="*/ 3177553 w 3672459"/>
                    <a:gd name="connsiteY5" fmla="*/ 3483430 h 5786411"/>
                    <a:gd name="connsiteX6" fmla="*/ 3672459 w 3672459"/>
                    <a:gd name="connsiteY6" fmla="*/ 5786411 h 5786411"/>
                    <a:gd name="connsiteX7" fmla="*/ 51 w 3672459"/>
                    <a:gd name="connsiteY7" fmla="*/ 5786411 h 5786411"/>
                    <a:gd name="connsiteX8" fmla="*/ 390810 w 3672459"/>
                    <a:gd name="connsiteY8" fmla="*/ 3352801 h 5786411"/>
                    <a:gd name="connsiteX9" fmla="*/ 260182 w 3672459"/>
                    <a:gd name="connsiteY9" fmla="*/ 1901373 h 5786411"/>
                    <a:gd name="connsiteX10" fmla="*/ 101651 w 3672459"/>
                    <a:gd name="connsiteY10" fmla="*/ 370304 h 5786411"/>
                    <a:gd name="connsiteX0" fmla="*/ 101651 w 3672459"/>
                    <a:gd name="connsiteY0" fmla="*/ 370304 h 5786411"/>
                    <a:gd name="connsiteX1" fmla="*/ 1160067 w 3672459"/>
                    <a:gd name="connsiteY1" fmla="*/ 0 h 5786411"/>
                    <a:gd name="connsiteX2" fmla="*/ 2451838 w 3672459"/>
                    <a:gd name="connsiteY2" fmla="*/ 14515 h 5786411"/>
                    <a:gd name="connsiteX3" fmla="*/ 3628916 w 3672459"/>
                    <a:gd name="connsiteY3" fmla="*/ 341276 h 5786411"/>
                    <a:gd name="connsiteX4" fmla="*/ 3395268 w 3672459"/>
                    <a:gd name="connsiteY4" fmla="*/ 1973944 h 5786411"/>
                    <a:gd name="connsiteX5" fmla="*/ 3177553 w 3672459"/>
                    <a:gd name="connsiteY5" fmla="*/ 3483430 h 5786411"/>
                    <a:gd name="connsiteX6" fmla="*/ 3672459 w 3672459"/>
                    <a:gd name="connsiteY6" fmla="*/ 5786411 h 5786411"/>
                    <a:gd name="connsiteX7" fmla="*/ 51 w 3672459"/>
                    <a:gd name="connsiteY7" fmla="*/ 5786411 h 5786411"/>
                    <a:gd name="connsiteX8" fmla="*/ 390810 w 3672459"/>
                    <a:gd name="connsiteY8" fmla="*/ 3352801 h 5786411"/>
                    <a:gd name="connsiteX9" fmla="*/ 260182 w 3672459"/>
                    <a:gd name="connsiteY9" fmla="*/ 1901373 h 5786411"/>
                    <a:gd name="connsiteX10" fmla="*/ 100525 w 3672459"/>
                    <a:gd name="connsiteY10" fmla="*/ 1059544 h 5786411"/>
                    <a:gd name="connsiteX11" fmla="*/ 101651 w 3672459"/>
                    <a:gd name="connsiteY11" fmla="*/ 370304 h 5786411"/>
                    <a:gd name="connsiteX0" fmla="*/ 1017717 w 4588525"/>
                    <a:gd name="connsiteY0" fmla="*/ 370304 h 5786411"/>
                    <a:gd name="connsiteX1" fmla="*/ 2076133 w 4588525"/>
                    <a:gd name="connsiteY1" fmla="*/ 0 h 5786411"/>
                    <a:gd name="connsiteX2" fmla="*/ 3367904 w 4588525"/>
                    <a:gd name="connsiteY2" fmla="*/ 14515 h 5786411"/>
                    <a:gd name="connsiteX3" fmla="*/ 4544982 w 4588525"/>
                    <a:gd name="connsiteY3" fmla="*/ 341276 h 5786411"/>
                    <a:gd name="connsiteX4" fmla="*/ 4311334 w 4588525"/>
                    <a:gd name="connsiteY4" fmla="*/ 1973944 h 5786411"/>
                    <a:gd name="connsiteX5" fmla="*/ 4093619 w 4588525"/>
                    <a:gd name="connsiteY5" fmla="*/ 3483430 h 5786411"/>
                    <a:gd name="connsiteX6" fmla="*/ 4588525 w 4588525"/>
                    <a:gd name="connsiteY6" fmla="*/ 5786411 h 5786411"/>
                    <a:gd name="connsiteX7" fmla="*/ 916117 w 4588525"/>
                    <a:gd name="connsiteY7" fmla="*/ 5786411 h 5786411"/>
                    <a:gd name="connsiteX8" fmla="*/ 1306876 w 4588525"/>
                    <a:gd name="connsiteY8" fmla="*/ 3352801 h 5786411"/>
                    <a:gd name="connsiteX9" fmla="*/ 1176248 w 4588525"/>
                    <a:gd name="connsiteY9" fmla="*/ 1901373 h 5786411"/>
                    <a:gd name="connsiteX10" fmla="*/ 591 w 4588525"/>
                    <a:gd name="connsiteY10" fmla="*/ 1219201 h 5786411"/>
                    <a:gd name="connsiteX11" fmla="*/ 1017717 w 4588525"/>
                    <a:gd name="connsiteY11" fmla="*/ 370304 h 5786411"/>
                    <a:gd name="connsiteX0" fmla="*/ 1025586 w 4596394"/>
                    <a:gd name="connsiteY0" fmla="*/ 370304 h 5786411"/>
                    <a:gd name="connsiteX1" fmla="*/ 2084002 w 4596394"/>
                    <a:gd name="connsiteY1" fmla="*/ 0 h 5786411"/>
                    <a:gd name="connsiteX2" fmla="*/ 3375773 w 4596394"/>
                    <a:gd name="connsiteY2" fmla="*/ 14515 h 5786411"/>
                    <a:gd name="connsiteX3" fmla="*/ 4552851 w 4596394"/>
                    <a:gd name="connsiteY3" fmla="*/ 341276 h 5786411"/>
                    <a:gd name="connsiteX4" fmla="*/ 4319203 w 4596394"/>
                    <a:gd name="connsiteY4" fmla="*/ 1973944 h 5786411"/>
                    <a:gd name="connsiteX5" fmla="*/ 4101488 w 4596394"/>
                    <a:gd name="connsiteY5" fmla="*/ 3483430 h 5786411"/>
                    <a:gd name="connsiteX6" fmla="*/ 4596394 w 4596394"/>
                    <a:gd name="connsiteY6" fmla="*/ 5786411 h 5786411"/>
                    <a:gd name="connsiteX7" fmla="*/ 923986 w 4596394"/>
                    <a:gd name="connsiteY7" fmla="*/ 5786411 h 5786411"/>
                    <a:gd name="connsiteX8" fmla="*/ 1314745 w 4596394"/>
                    <a:gd name="connsiteY8" fmla="*/ 3352801 h 5786411"/>
                    <a:gd name="connsiteX9" fmla="*/ 1184117 w 4596394"/>
                    <a:gd name="connsiteY9" fmla="*/ 1901373 h 5786411"/>
                    <a:gd name="connsiteX10" fmla="*/ 574517 w 4596394"/>
                    <a:gd name="connsiteY10" fmla="*/ 1524001 h 5786411"/>
                    <a:gd name="connsiteX11" fmla="*/ 8460 w 4596394"/>
                    <a:gd name="connsiteY11" fmla="*/ 1219201 h 5786411"/>
                    <a:gd name="connsiteX12" fmla="*/ 1025586 w 4596394"/>
                    <a:gd name="connsiteY12" fmla="*/ 370304 h 5786411"/>
                    <a:gd name="connsiteX0" fmla="*/ 1036461 w 4607269"/>
                    <a:gd name="connsiteY0" fmla="*/ 370304 h 5786411"/>
                    <a:gd name="connsiteX1" fmla="*/ 2094877 w 4607269"/>
                    <a:gd name="connsiteY1" fmla="*/ 0 h 5786411"/>
                    <a:gd name="connsiteX2" fmla="*/ 3386648 w 4607269"/>
                    <a:gd name="connsiteY2" fmla="*/ 14515 h 5786411"/>
                    <a:gd name="connsiteX3" fmla="*/ 4563726 w 4607269"/>
                    <a:gd name="connsiteY3" fmla="*/ 341276 h 5786411"/>
                    <a:gd name="connsiteX4" fmla="*/ 4330078 w 4607269"/>
                    <a:gd name="connsiteY4" fmla="*/ 1973944 h 5786411"/>
                    <a:gd name="connsiteX5" fmla="*/ 4112363 w 4607269"/>
                    <a:gd name="connsiteY5" fmla="*/ 3483430 h 5786411"/>
                    <a:gd name="connsiteX6" fmla="*/ 4607269 w 4607269"/>
                    <a:gd name="connsiteY6" fmla="*/ 5786411 h 5786411"/>
                    <a:gd name="connsiteX7" fmla="*/ 934861 w 4607269"/>
                    <a:gd name="connsiteY7" fmla="*/ 5786411 h 5786411"/>
                    <a:gd name="connsiteX8" fmla="*/ 1325620 w 4607269"/>
                    <a:gd name="connsiteY8" fmla="*/ 3352801 h 5786411"/>
                    <a:gd name="connsiteX9" fmla="*/ 1194992 w 4607269"/>
                    <a:gd name="connsiteY9" fmla="*/ 1901373 h 5786411"/>
                    <a:gd name="connsiteX10" fmla="*/ 295106 w 4607269"/>
                    <a:gd name="connsiteY10" fmla="*/ 2206172 h 5786411"/>
                    <a:gd name="connsiteX11" fmla="*/ 19335 w 4607269"/>
                    <a:gd name="connsiteY11" fmla="*/ 1219201 h 5786411"/>
                    <a:gd name="connsiteX12" fmla="*/ 1036461 w 4607269"/>
                    <a:gd name="connsiteY12" fmla="*/ 370304 h 5786411"/>
                    <a:gd name="connsiteX0" fmla="*/ 1315872 w 4886680"/>
                    <a:gd name="connsiteY0" fmla="*/ 370304 h 5786411"/>
                    <a:gd name="connsiteX1" fmla="*/ 2374288 w 4886680"/>
                    <a:gd name="connsiteY1" fmla="*/ 0 h 5786411"/>
                    <a:gd name="connsiteX2" fmla="*/ 3666059 w 4886680"/>
                    <a:gd name="connsiteY2" fmla="*/ 14515 h 5786411"/>
                    <a:gd name="connsiteX3" fmla="*/ 4843137 w 4886680"/>
                    <a:gd name="connsiteY3" fmla="*/ 341276 h 5786411"/>
                    <a:gd name="connsiteX4" fmla="*/ 4609489 w 4886680"/>
                    <a:gd name="connsiteY4" fmla="*/ 1973944 h 5786411"/>
                    <a:gd name="connsiteX5" fmla="*/ 4391774 w 4886680"/>
                    <a:gd name="connsiteY5" fmla="*/ 3483430 h 5786411"/>
                    <a:gd name="connsiteX6" fmla="*/ 4886680 w 4886680"/>
                    <a:gd name="connsiteY6" fmla="*/ 5786411 h 5786411"/>
                    <a:gd name="connsiteX7" fmla="*/ 1214272 w 4886680"/>
                    <a:gd name="connsiteY7" fmla="*/ 5786411 h 5786411"/>
                    <a:gd name="connsiteX8" fmla="*/ 1605031 w 4886680"/>
                    <a:gd name="connsiteY8" fmla="*/ 3352801 h 5786411"/>
                    <a:gd name="connsiteX9" fmla="*/ 1474403 w 4886680"/>
                    <a:gd name="connsiteY9" fmla="*/ 1901373 h 5786411"/>
                    <a:gd name="connsiteX10" fmla="*/ 574517 w 4886680"/>
                    <a:gd name="connsiteY10" fmla="*/ 2206172 h 5786411"/>
                    <a:gd name="connsiteX11" fmla="*/ 8460 w 4886680"/>
                    <a:gd name="connsiteY11" fmla="*/ 1480459 h 5786411"/>
                    <a:gd name="connsiteX12" fmla="*/ 1315872 w 4886680"/>
                    <a:gd name="connsiteY12" fmla="*/ 370304 h 5786411"/>
                    <a:gd name="connsiteX0" fmla="*/ 1307858 w 4878666"/>
                    <a:gd name="connsiteY0" fmla="*/ 370304 h 5786411"/>
                    <a:gd name="connsiteX1" fmla="*/ 2366274 w 4878666"/>
                    <a:gd name="connsiteY1" fmla="*/ 0 h 5786411"/>
                    <a:gd name="connsiteX2" fmla="*/ 3658045 w 4878666"/>
                    <a:gd name="connsiteY2" fmla="*/ 14515 h 5786411"/>
                    <a:gd name="connsiteX3" fmla="*/ 4835123 w 4878666"/>
                    <a:gd name="connsiteY3" fmla="*/ 341276 h 5786411"/>
                    <a:gd name="connsiteX4" fmla="*/ 4601475 w 4878666"/>
                    <a:gd name="connsiteY4" fmla="*/ 1973944 h 5786411"/>
                    <a:gd name="connsiteX5" fmla="*/ 4383760 w 4878666"/>
                    <a:gd name="connsiteY5" fmla="*/ 3483430 h 5786411"/>
                    <a:gd name="connsiteX6" fmla="*/ 4878666 w 4878666"/>
                    <a:gd name="connsiteY6" fmla="*/ 5786411 h 5786411"/>
                    <a:gd name="connsiteX7" fmla="*/ 1206258 w 4878666"/>
                    <a:gd name="connsiteY7" fmla="*/ 5786411 h 5786411"/>
                    <a:gd name="connsiteX8" fmla="*/ 1597017 w 4878666"/>
                    <a:gd name="connsiteY8" fmla="*/ 3352801 h 5786411"/>
                    <a:gd name="connsiteX9" fmla="*/ 1466389 w 4878666"/>
                    <a:gd name="connsiteY9" fmla="*/ 1901373 h 5786411"/>
                    <a:gd name="connsiteX10" fmla="*/ 566503 w 4878666"/>
                    <a:gd name="connsiteY10" fmla="*/ 2206172 h 5786411"/>
                    <a:gd name="connsiteX11" fmla="*/ 446 w 4878666"/>
                    <a:gd name="connsiteY11" fmla="*/ 1480459 h 5786411"/>
                    <a:gd name="connsiteX12" fmla="*/ 1307858 w 4878666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566057 w 4878220"/>
                    <a:gd name="connsiteY10" fmla="*/ 2206172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566057 w 4878220"/>
                    <a:gd name="connsiteY10" fmla="*/ 2206172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566057 w 4878220"/>
                    <a:gd name="connsiteY10" fmla="*/ 2206172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653143 w 4878220"/>
                    <a:gd name="connsiteY10" fmla="*/ 2322286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653143 w 4878220"/>
                    <a:gd name="connsiteY10" fmla="*/ 2322286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878220"/>
                    <a:gd name="connsiteY0" fmla="*/ 370304 h 5786411"/>
                    <a:gd name="connsiteX1" fmla="*/ 2365828 w 4878220"/>
                    <a:gd name="connsiteY1" fmla="*/ 0 h 5786411"/>
                    <a:gd name="connsiteX2" fmla="*/ 3657599 w 4878220"/>
                    <a:gd name="connsiteY2" fmla="*/ 14515 h 5786411"/>
                    <a:gd name="connsiteX3" fmla="*/ 4834677 w 4878220"/>
                    <a:gd name="connsiteY3" fmla="*/ 341276 h 5786411"/>
                    <a:gd name="connsiteX4" fmla="*/ 4601029 w 4878220"/>
                    <a:gd name="connsiteY4" fmla="*/ 1973944 h 5786411"/>
                    <a:gd name="connsiteX5" fmla="*/ 4383314 w 4878220"/>
                    <a:gd name="connsiteY5" fmla="*/ 3483430 h 5786411"/>
                    <a:gd name="connsiteX6" fmla="*/ 4878220 w 4878220"/>
                    <a:gd name="connsiteY6" fmla="*/ 5786411 h 5786411"/>
                    <a:gd name="connsiteX7" fmla="*/ 1205812 w 4878220"/>
                    <a:gd name="connsiteY7" fmla="*/ 5786411 h 5786411"/>
                    <a:gd name="connsiteX8" fmla="*/ 1596571 w 4878220"/>
                    <a:gd name="connsiteY8" fmla="*/ 3352801 h 5786411"/>
                    <a:gd name="connsiteX9" fmla="*/ 1465943 w 4878220"/>
                    <a:gd name="connsiteY9" fmla="*/ 1901373 h 5786411"/>
                    <a:gd name="connsiteX10" fmla="*/ 653143 w 4878220"/>
                    <a:gd name="connsiteY10" fmla="*/ 2322286 h 5786411"/>
                    <a:gd name="connsiteX11" fmla="*/ 0 w 4878220"/>
                    <a:gd name="connsiteY11" fmla="*/ 1480459 h 5786411"/>
                    <a:gd name="connsiteX12" fmla="*/ 1307412 w 4878220"/>
                    <a:gd name="connsiteY12" fmla="*/ 370304 h 5786411"/>
                    <a:gd name="connsiteX0" fmla="*/ 1307412 w 4901886"/>
                    <a:gd name="connsiteY0" fmla="*/ 370304 h 5786411"/>
                    <a:gd name="connsiteX1" fmla="*/ 2365828 w 4901886"/>
                    <a:gd name="connsiteY1" fmla="*/ 0 h 5786411"/>
                    <a:gd name="connsiteX2" fmla="*/ 3657599 w 4901886"/>
                    <a:gd name="connsiteY2" fmla="*/ 14515 h 5786411"/>
                    <a:gd name="connsiteX3" fmla="*/ 4834677 w 4901886"/>
                    <a:gd name="connsiteY3" fmla="*/ 341276 h 5786411"/>
                    <a:gd name="connsiteX4" fmla="*/ 4740402 w 4901886"/>
                    <a:gd name="connsiteY4" fmla="*/ 1418677 h 5786411"/>
                    <a:gd name="connsiteX5" fmla="*/ 4601029 w 4901886"/>
                    <a:gd name="connsiteY5" fmla="*/ 1973944 h 5786411"/>
                    <a:gd name="connsiteX6" fmla="*/ 4383314 w 4901886"/>
                    <a:gd name="connsiteY6" fmla="*/ 3483430 h 5786411"/>
                    <a:gd name="connsiteX7" fmla="*/ 4878220 w 4901886"/>
                    <a:gd name="connsiteY7" fmla="*/ 5786411 h 5786411"/>
                    <a:gd name="connsiteX8" fmla="*/ 1205812 w 4901886"/>
                    <a:gd name="connsiteY8" fmla="*/ 5786411 h 5786411"/>
                    <a:gd name="connsiteX9" fmla="*/ 1596571 w 4901886"/>
                    <a:gd name="connsiteY9" fmla="*/ 3352801 h 5786411"/>
                    <a:gd name="connsiteX10" fmla="*/ 1465943 w 4901886"/>
                    <a:gd name="connsiteY10" fmla="*/ 1901373 h 5786411"/>
                    <a:gd name="connsiteX11" fmla="*/ 653143 w 4901886"/>
                    <a:gd name="connsiteY11" fmla="*/ 2322286 h 5786411"/>
                    <a:gd name="connsiteX12" fmla="*/ 0 w 4901886"/>
                    <a:gd name="connsiteY12" fmla="*/ 1480459 h 5786411"/>
                    <a:gd name="connsiteX13" fmla="*/ 1307412 w 4901886"/>
                    <a:gd name="connsiteY13" fmla="*/ 370304 h 5786411"/>
                    <a:gd name="connsiteX0" fmla="*/ 1307412 w 4945635"/>
                    <a:gd name="connsiteY0" fmla="*/ 370304 h 5786411"/>
                    <a:gd name="connsiteX1" fmla="*/ 2365828 w 4945635"/>
                    <a:gd name="connsiteY1" fmla="*/ 0 h 5786411"/>
                    <a:gd name="connsiteX2" fmla="*/ 3657599 w 4945635"/>
                    <a:gd name="connsiteY2" fmla="*/ 14515 h 5786411"/>
                    <a:gd name="connsiteX3" fmla="*/ 4834677 w 4945635"/>
                    <a:gd name="connsiteY3" fmla="*/ 341276 h 5786411"/>
                    <a:gd name="connsiteX4" fmla="*/ 4885545 w 4945635"/>
                    <a:gd name="connsiteY4" fmla="*/ 809077 h 5786411"/>
                    <a:gd name="connsiteX5" fmla="*/ 4740402 w 4945635"/>
                    <a:gd name="connsiteY5" fmla="*/ 1418677 h 5786411"/>
                    <a:gd name="connsiteX6" fmla="*/ 4601029 w 4945635"/>
                    <a:gd name="connsiteY6" fmla="*/ 1973944 h 5786411"/>
                    <a:gd name="connsiteX7" fmla="*/ 4383314 w 4945635"/>
                    <a:gd name="connsiteY7" fmla="*/ 3483430 h 5786411"/>
                    <a:gd name="connsiteX8" fmla="*/ 4878220 w 4945635"/>
                    <a:gd name="connsiteY8" fmla="*/ 5786411 h 5786411"/>
                    <a:gd name="connsiteX9" fmla="*/ 1205812 w 4945635"/>
                    <a:gd name="connsiteY9" fmla="*/ 5786411 h 5786411"/>
                    <a:gd name="connsiteX10" fmla="*/ 1596571 w 4945635"/>
                    <a:gd name="connsiteY10" fmla="*/ 3352801 h 5786411"/>
                    <a:gd name="connsiteX11" fmla="*/ 1465943 w 4945635"/>
                    <a:gd name="connsiteY11" fmla="*/ 1901373 h 5786411"/>
                    <a:gd name="connsiteX12" fmla="*/ 653143 w 4945635"/>
                    <a:gd name="connsiteY12" fmla="*/ 2322286 h 5786411"/>
                    <a:gd name="connsiteX13" fmla="*/ 0 w 4945635"/>
                    <a:gd name="connsiteY13" fmla="*/ 1480459 h 5786411"/>
                    <a:gd name="connsiteX14" fmla="*/ 1307412 w 4945635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4740402 w 5858221"/>
                    <a:gd name="connsiteY5" fmla="*/ 1418677 h 5786411"/>
                    <a:gd name="connsiteX6" fmla="*/ 4601029 w 5858221"/>
                    <a:gd name="connsiteY6" fmla="*/ 1973944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82231 w 5858221"/>
                    <a:gd name="connsiteY5" fmla="*/ 1999249 h 5786411"/>
                    <a:gd name="connsiteX6" fmla="*/ 4601029 w 5858221"/>
                    <a:gd name="connsiteY6" fmla="*/ 1973944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82231 w 5858221"/>
                    <a:gd name="connsiteY5" fmla="*/ 1999249 h 5786411"/>
                    <a:gd name="connsiteX6" fmla="*/ 4455886 w 5858221"/>
                    <a:gd name="connsiteY6" fmla="*/ 1799773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82231 w 5858221"/>
                    <a:gd name="connsiteY5" fmla="*/ 1999249 h 5786411"/>
                    <a:gd name="connsiteX6" fmla="*/ 4455886 w 5858221"/>
                    <a:gd name="connsiteY6" fmla="*/ 1799773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82231 w 5858221"/>
                    <a:gd name="connsiteY5" fmla="*/ 1999249 h 5786411"/>
                    <a:gd name="connsiteX6" fmla="*/ 4470401 w 5858221"/>
                    <a:gd name="connsiteY6" fmla="*/ 1712688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09659 w 5858221"/>
                    <a:gd name="connsiteY5" fmla="*/ 2129877 h 5786411"/>
                    <a:gd name="connsiteX6" fmla="*/ 4470401 w 5858221"/>
                    <a:gd name="connsiteY6" fmla="*/ 1712688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09659 w 5858221"/>
                    <a:gd name="connsiteY5" fmla="*/ 2129877 h 5786411"/>
                    <a:gd name="connsiteX6" fmla="*/ 4470401 w 5858221"/>
                    <a:gd name="connsiteY6" fmla="*/ 1712688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858221"/>
                    <a:gd name="connsiteY0" fmla="*/ 370304 h 5786411"/>
                    <a:gd name="connsiteX1" fmla="*/ 2365828 w 5858221"/>
                    <a:gd name="connsiteY1" fmla="*/ 0 h 5786411"/>
                    <a:gd name="connsiteX2" fmla="*/ 3657599 w 5858221"/>
                    <a:gd name="connsiteY2" fmla="*/ 14515 h 5786411"/>
                    <a:gd name="connsiteX3" fmla="*/ 4834677 w 5858221"/>
                    <a:gd name="connsiteY3" fmla="*/ 341276 h 5786411"/>
                    <a:gd name="connsiteX4" fmla="*/ 5858002 w 5858221"/>
                    <a:gd name="connsiteY4" fmla="*/ 1157420 h 5786411"/>
                    <a:gd name="connsiteX5" fmla="*/ 5509659 w 5858221"/>
                    <a:gd name="connsiteY5" fmla="*/ 2129877 h 5786411"/>
                    <a:gd name="connsiteX6" fmla="*/ 4470401 w 5858221"/>
                    <a:gd name="connsiteY6" fmla="*/ 1712688 h 5786411"/>
                    <a:gd name="connsiteX7" fmla="*/ 4383314 w 5858221"/>
                    <a:gd name="connsiteY7" fmla="*/ 3483430 h 5786411"/>
                    <a:gd name="connsiteX8" fmla="*/ 4878220 w 5858221"/>
                    <a:gd name="connsiteY8" fmla="*/ 5786411 h 5786411"/>
                    <a:gd name="connsiteX9" fmla="*/ 1205812 w 5858221"/>
                    <a:gd name="connsiteY9" fmla="*/ 5786411 h 5786411"/>
                    <a:gd name="connsiteX10" fmla="*/ 1596571 w 5858221"/>
                    <a:gd name="connsiteY10" fmla="*/ 3352801 h 5786411"/>
                    <a:gd name="connsiteX11" fmla="*/ 1465943 w 5858221"/>
                    <a:gd name="connsiteY11" fmla="*/ 1901373 h 5786411"/>
                    <a:gd name="connsiteX12" fmla="*/ 653143 w 5858221"/>
                    <a:gd name="connsiteY12" fmla="*/ 2322286 h 5786411"/>
                    <a:gd name="connsiteX13" fmla="*/ 0 w 5858221"/>
                    <a:gd name="connsiteY13" fmla="*/ 1480459 h 5786411"/>
                    <a:gd name="connsiteX14" fmla="*/ 1307412 w 5858221"/>
                    <a:gd name="connsiteY14" fmla="*/ 370304 h 5786411"/>
                    <a:gd name="connsiteX0" fmla="*/ 1307412 w 5945285"/>
                    <a:gd name="connsiteY0" fmla="*/ 370304 h 5786411"/>
                    <a:gd name="connsiteX1" fmla="*/ 2365828 w 5945285"/>
                    <a:gd name="connsiteY1" fmla="*/ 0 h 5786411"/>
                    <a:gd name="connsiteX2" fmla="*/ 3657599 w 5945285"/>
                    <a:gd name="connsiteY2" fmla="*/ 14515 h 5786411"/>
                    <a:gd name="connsiteX3" fmla="*/ 4834677 w 5945285"/>
                    <a:gd name="connsiteY3" fmla="*/ 341276 h 5786411"/>
                    <a:gd name="connsiteX4" fmla="*/ 5945087 w 5945285"/>
                    <a:gd name="connsiteY4" fmla="*/ 1273534 h 5786411"/>
                    <a:gd name="connsiteX5" fmla="*/ 5509659 w 5945285"/>
                    <a:gd name="connsiteY5" fmla="*/ 2129877 h 5786411"/>
                    <a:gd name="connsiteX6" fmla="*/ 4470401 w 5945285"/>
                    <a:gd name="connsiteY6" fmla="*/ 1712688 h 5786411"/>
                    <a:gd name="connsiteX7" fmla="*/ 4383314 w 5945285"/>
                    <a:gd name="connsiteY7" fmla="*/ 3483430 h 5786411"/>
                    <a:gd name="connsiteX8" fmla="*/ 4878220 w 5945285"/>
                    <a:gd name="connsiteY8" fmla="*/ 5786411 h 5786411"/>
                    <a:gd name="connsiteX9" fmla="*/ 1205812 w 5945285"/>
                    <a:gd name="connsiteY9" fmla="*/ 5786411 h 5786411"/>
                    <a:gd name="connsiteX10" fmla="*/ 1596571 w 5945285"/>
                    <a:gd name="connsiteY10" fmla="*/ 3352801 h 5786411"/>
                    <a:gd name="connsiteX11" fmla="*/ 1465943 w 5945285"/>
                    <a:gd name="connsiteY11" fmla="*/ 1901373 h 5786411"/>
                    <a:gd name="connsiteX12" fmla="*/ 653143 w 5945285"/>
                    <a:gd name="connsiteY12" fmla="*/ 2322286 h 5786411"/>
                    <a:gd name="connsiteX13" fmla="*/ 0 w 5945285"/>
                    <a:gd name="connsiteY13" fmla="*/ 1480459 h 5786411"/>
                    <a:gd name="connsiteX14" fmla="*/ 1307412 w 5945285"/>
                    <a:gd name="connsiteY14" fmla="*/ 370304 h 5786411"/>
                    <a:gd name="connsiteX0" fmla="*/ 1307412 w 5945285"/>
                    <a:gd name="connsiteY0" fmla="*/ 370304 h 5786411"/>
                    <a:gd name="connsiteX1" fmla="*/ 2365828 w 5945285"/>
                    <a:gd name="connsiteY1" fmla="*/ 0 h 5786411"/>
                    <a:gd name="connsiteX2" fmla="*/ 3657599 w 5945285"/>
                    <a:gd name="connsiteY2" fmla="*/ 14515 h 5786411"/>
                    <a:gd name="connsiteX3" fmla="*/ 4834677 w 5945285"/>
                    <a:gd name="connsiteY3" fmla="*/ 341276 h 5786411"/>
                    <a:gd name="connsiteX4" fmla="*/ 5945087 w 5945285"/>
                    <a:gd name="connsiteY4" fmla="*/ 1273534 h 5786411"/>
                    <a:gd name="connsiteX5" fmla="*/ 5509659 w 5945285"/>
                    <a:gd name="connsiteY5" fmla="*/ 2129877 h 5786411"/>
                    <a:gd name="connsiteX6" fmla="*/ 4470401 w 5945285"/>
                    <a:gd name="connsiteY6" fmla="*/ 1712688 h 5786411"/>
                    <a:gd name="connsiteX7" fmla="*/ 4383314 w 5945285"/>
                    <a:gd name="connsiteY7" fmla="*/ 3483430 h 5786411"/>
                    <a:gd name="connsiteX8" fmla="*/ 4878220 w 5945285"/>
                    <a:gd name="connsiteY8" fmla="*/ 5786411 h 5786411"/>
                    <a:gd name="connsiteX9" fmla="*/ 1205812 w 5945285"/>
                    <a:gd name="connsiteY9" fmla="*/ 5786411 h 5786411"/>
                    <a:gd name="connsiteX10" fmla="*/ 1596571 w 5945285"/>
                    <a:gd name="connsiteY10" fmla="*/ 3352801 h 5786411"/>
                    <a:gd name="connsiteX11" fmla="*/ 1465943 w 5945285"/>
                    <a:gd name="connsiteY11" fmla="*/ 1901373 h 5786411"/>
                    <a:gd name="connsiteX12" fmla="*/ 653143 w 5945285"/>
                    <a:gd name="connsiteY12" fmla="*/ 2322286 h 5786411"/>
                    <a:gd name="connsiteX13" fmla="*/ 0 w 5945285"/>
                    <a:gd name="connsiteY13" fmla="*/ 1480459 h 5786411"/>
                    <a:gd name="connsiteX14" fmla="*/ 1307412 w 5945285"/>
                    <a:gd name="connsiteY14" fmla="*/ 370304 h 5786411"/>
                    <a:gd name="connsiteX0" fmla="*/ 1307412 w 5945087"/>
                    <a:gd name="connsiteY0" fmla="*/ 370304 h 5786411"/>
                    <a:gd name="connsiteX1" fmla="*/ 2365828 w 5945087"/>
                    <a:gd name="connsiteY1" fmla="*/ 0 h 5786411"/>
                    <a:gd name="connsiteX2" fmla="*/ 3657599 w 5945087"/>
                    <a:gd name="connsiteY2" fmla="*/ 14515 h 5786411"/>
                    <a:gd name="connsiteX3" fmla="*/ 4834677 w 5945087"/>
                    <a:gd name="connsiteY3" fmla="*/ 341276 h 5786411"/>
                    <a:gd name="connsiteX4" fmla="*/ 5945087 w 5945087"/>
                    <a:gd name="connsiteY4" fmla="*/ 1273534 h 5786411"/>
                    <a:gd name="connsiteX5" fmla="*/ 5509659 w 5945087"/>
                    <a:gd name="connsiteY5" fmla="*/ 2129877 h 5786411"/>
                    <a:gd name="connsiteX6" fmla="*/ 4470401 w 5945087"/>
                    <a:gd name="connsiteY6" fmla="*/ 1712688 h 5786411"/>
                    <a:gd name="connsiteX7" fmla="*/ 4383314 w 5945087"/>
                    <a:gd name="connsiteY7" fmla="*/ 3483430 h 5786411"/>
                    <a:gd name="connsiteX8" fmla="*/ 4878220 w 5945087"/>
                    <a:gd name="connsiteY8" fmla="*/ 5786411 h 5786411"/>
                    <a:gd name="connsiteX9" fmla="*/ 1205812 w 5945087"/>
                    <a:gd name="connsiteY9" fmla="*/ 5786411 h 5786411"/>
                    <a:gd name="connsiteX10" fmla="*/ 1596571 w 5945087"/>
                    <a:gd name="connsiteY10" fmla="*/ 3352801 h 5786411"/>
                    <a:gd name="connsiteX11" fmla="*/ 1465943 w 5945087"/>
                    <a:gd name="connsiteY11" fmla="*/ 1901373 h 5786411"/>
                    <a:gd name="connsiteX12" fmla="*/ 653143 w 5945087"/>
                    <a:gd name="connsiteY12" fmla="*/ 2322286 h 5786411"/>
                    <a:gd name="connsiteX13" fmla="*/ 0 w 5945087"/>
                    <a:gd name="connsiteY13" fmla="*/ 1480459 h 5786411"/>
                    <a:gd name="connsiteX14" fmla="*/ 1307412 w 5945087"/>
                    <a:gd name="connsiteY14" fmla="*/ 370304 h 5786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45087" h="5786411">
                      <a:moveTo>
                        <a:pt x="1307412" y="370304"/>
                      </a:moveTo>
                      <a:lnTo>
                        <a:pt x="2365828" y="0"/>
                      </a:lnTo>
                      <a:lnTo>
                        <a:pt x="3657599" y="14515"/>
                      </a:lnTo>
                      <a:lnTo>
                        <a:pt x="4834677" y="341276"/>
                      </a:lnTo>
                      <a:cubicBezTo>
                        <a:pt x="5039334" y="473703"/>
                        <a:pt x="5873714" y="1152025"/>
                        <a:pt x="5945087" y="1273534"/>
                      </a:cubicBezTo>
                      <a:cubicBezTo>
                        <a:pt x="5842289" y="1482130"/>
                        <a:pt x="5629649" y="1979275"/>
                        <a:pt x="5509659" y="2129877"/>
                      </a:cubicBezTo>
                      <a:cubicBezTo>
                        <a:pt x="5317097" y="2062765"/>
                        <a:pt x="4805688" y="1803992"/>
                        <a:pt x="4470401" y="1712688"/>
                      </a:cubicBezTo>
                      <a:cubicBezTo>
                        <a:pt x="4410886" y="2056813"/>
                        <a:pt x="4337116" y="2848019"/>
                        <a:pt x="4383314" y="3483430"/>
                      </a:cubicBezTo>
                      <a:cubicBezTo>
                        <a:pt x="4383787" y="4270443"/>
                        <a:pt x="4877747" y="4999398"/>
                        <a:pt x="4878220" y="5786411"/>
                      </a:cubicBezTo>
                      <a:lnTo>
                        <a:pt x="1205812" y="5786411"/>
                      </a:lnTo>
                      <a:cubicBezTo>
                        <a:pt x="1200598" y="4975208"/>
                        <a:pt x="1601785" y="4164004"/>
                        <a:pt x="1596571" y="3352801"/>
                      </a:cubicBezTo>
                      <a:cubicBezTo>
                        <a:pt x="1639926" y="2705295"/>
                        <a:pt x="1514136" y="2398456"/>
                        <a:pt x="1465943" y="1901373"/>
                      </a:cubicBezTo>
                      <a:cubicBezTo>
                        <a:pt x="1182916" y="2002973"/>
                        <a:pt x="820058" y="2174724"/>
                        <a:pt x="653143" y="2322286"/>
                      </a:cubicBezTo>
                      <a:cubicBezTo>
                        <a:pt x="457200" y="2208591"/>
                        <a:pt x="128022" y="1701771"/>
                        <a:pt x="0" y="1480459"/>
                      </a:cubicBezTo>
                      <a:cubicBezTo>
                        <a:pt x="147749" y="1225281"/>
                        <a:pt x="1130822" y="546895"/>
                        <a:pt x="1307412" y="370304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正方形/長方形 3"/>
                <p:cNvSpPr/>
                <p:nvPr/>
              </p:nvSpPr>
              <p:spPr>
                <a:xfrm rot="-2160000">
                  <a:off x="2197362" y="1743853"/>
                  <a:ext cx="345825" cy="1163827"/>
                </a:xfrm>
                <a:custGeom>
                  <a:avLst/>
                  <a:gdLst>
                    <a:gd name="connsiteX0" fmla="*/ 0 w 243291"/>
                    <a:gd name="connsiteY0" fmla="*/ 0 h 1012719"/>
                    <a:gd name="connsiteX1" fmla="*/ 243291 w 243291"/>
                    <a:gd name="connsiteY1" fmla="*/ 0 h 1012719"/>
                    <a:gd name="connsiteX2" fmla="*/ 243291 w 243291"/>
                    <a:gd name="connsiteY2" fmla="*/ 1012719 h 1012719"/>
                    <a:gd name="connsiteX3" fmla="*/ 0 w 243291"/>
                    <a:gd name="connsiteY3" fmla="*/ 1012719 h 1012719"/>
                    <a:gd name="connsiteX4" fmla="*/ 0 w 243291"/>
                    <a:gd name="connsiteY4" fmla="*/ 0 h 1012719"/>
                    <a:gd name="connsiteX0" fmla="*/ 0 w 273102"/>
                    <a:gd name="connsiteY0" fmla="*/ 139806 h 1152525"/>
                    <a:gd name="connsiteX1" fmla="*/ 273102 w 273102"/>
                    <a:gd name="connsiteY1" fmla="*/ 0 h 1152525"/>
                    <a:gd name="connsiteX2" fmla="*/ 243291 w 273102"/>
                    <a:gd name="connsiteY2" fmla="*/ 1152525 h 1152525"/>
                    <a:gd name="connsiteX3" fmla="*/ 0 w 273102"/>
                    <a:gd name="connsiteY3" fmla="*/ 1152525 h 1152525"/>
                    <a:gd name="connsiteX4" fmla="*/ 0 w 273102"/>
                    <a:gd name="connsiteY4" fmla="*/ 139806 h 1152525"/>
                    <a:gd name="connsiteX0" fmla="*/ 0 w 282735"/>
                    <a:gd name="connsiteY0" fmla="*/ 78986 h 1091705"/>
                    <a:gd name="connsiteX1" fmla="*/ 282735 w 282735"/>
                    <a:gd name="connsiteY1" fmla="*/ 0 h 1091705"/>
                    <a:gd name="connsiteX2" fmla="*/ 243291 w 282735"/>
                    <a:gd name="connsiteY2" fmla="*/ 1091705 h 1091705"/>
                    <a:gd name="connsiteX3" fmla="*/ 0 w 282735"/>
                    <a:gd name="connsiteY3" fmla="*/ 1091705 h 1091705"/>
                    <a:gd name="connsiteX4" fmla="*/ 0 w 282735"/>
                    <a:gd name="connsiteY4" fmla="*/ 78986 h 1091705"/>
                    <a:gd name="connsiteX0" fmla="*/ 0 w 300899"/>
                    <a:gd name="connsiteY0" fmla="*/ 29907 h 1091705"/>
                    <a:gd name="connsiteX1" fmla="*/ 300899 w 300899"/>
                    <a:gd name="connsiteY1" fmla="*/ 0 h 1091705"/>
                    <a:gd name="connsiteX2" fmla="*/ 261455 w 300899"/>
                    <a:gd name="connsiteY2" fmla="*/ 1091705 h 1091705"/>
                    <a:gd name="connsiteX3" fmla="*/ 18164 w 300899"/>
                    <a:gd name="connsiteY3" fmla="*/ 1091705 h 1091705"/>
                    <a:gd name="connsiteX4" fmla="*/ 0 w 300899"/>
                    <a:gd name="connsiteY4" fmla="*/ 29907 h 1091705"/>
                    <a:gd name="connsiteX0" fmla="*/ 0 w 300899"/>
                    <a:gd name="connsiteY0" fmla="*/ 29907 h 1091705"/>
                    <a:gd name="connsiteX1" fmla="*/ 300899 w 300899"/>
                    <a:gd name="connsiteY1" fmla="*/ 0 h 1091705"/>
                    <a:gd name="connsiteX2" fmla="*/ 261455 w 300899"/>
                    <a:gd name="connsiteY2" fmla="*/ 1091705 h 1091705"/>
                    <a:gd name="connsiteX3" fmla="*/ 18164 w 300899"/>
                    <a:gd name="connsiteY3" fmla="*/ 1091705 h 1091705"/>
                    <a:gd name="connsiteX4" fmla="*/ 4602 w 300899"/>
                    <a:gd name="connsiteY4" fmla="*/ 547165 h 1091705"/>
                    <a:gd name="connsiteX5" fmla="*/ 0 w 300899"/>
                    <a:gd name="connsiteY5" fmla="*/ 29907 h 1091705"/>
                    <a:gd name="connsiteX0" fmla="*/ 60536 w 361435"/>
                    <a:gd name="connsiteY0" fmla="*/ 29907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60536 w 361435"/>
                    <a:gd name="connsiteY5" fmla="*/ 29907 h 1091705"/>
                    <a:gd name="connsiteX0" fmla="*/ 37419 w 361435"/>
                    <a:gd name="connsiteY0" fmla="*/ 13111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37419 w 361435"/>
                    <a:gd name="connsiteY5" fmla="*/ 13111 h 1091705"/>
                    <a:gd name="connsiteX0" fmla="*/ 37419 w 361435"/>
                    <a:gd name="connsiteY0" fmla="*/ 13111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37419 w 361435"/>
                    <a:gd name="connsiteY5" fmla="*/ 13111 h 1091705"/>
                    <a:gd name="connsiteX0" fmla="*/ 37419 w 361435"/>
                    <a:gd name="connsiteY0" fmla="*/ 63726 h 1142320"/>
                    <a:gd name="connsiteX1" fmla="*/ 361435 w 361435"/>
                    <a:gd name="connsiteY1" fmla="*/ 50615 h 1142320"/>
                    <a:gd name="connsiteX2" fmla="*/ 345670 w 361435"/>
                    <a:gd name="connsiteY2" fmla="*/ 997 h 1142320"/>
                    <a:gd name="connsiteX3" fmla="*/ 321991 w 361435"/>
                    <a:gd name="connsiteY3" fmla="*/ 1142320 h 1142320"/>
                    <a:gd name="connsiteX4" fmla="*/ 78700 w 361435"/>
                    <a:gd name="connsiteY4" fmla="*/ 1142320 h 1142320"/>
                    <a:gd name="connsiteX5" fmla="*/ 0 w 361435"/>
                    <a:gd name="connsiteY5" fmla="*/ 574002 h 1142320"/>
                    <a:gd name="connsiteX6" fmla="*/ 37419 w 361435"/>
                    <a:gd name="connsiteY6" fmla="*/ 63726 h 1142320"/>
                    <a:gd name="connsiteX0" fmla="*/ 37419 w 361435"/>
                    <a:gd name="connsiteY0" fmla="*/ 63726 h 1142320"/>
                    <a:gd name="connsiteX1" fmla="*/ 186016 w 361435"/>
                    <a:gd name="connsiteY1" fmla="*/ 26283 h 1142320"/>
                    <a:gd name="connsiteX2" fmla="*/ 361435 w 361435"/>
                    <a:gd name="connsiteY2" fmla="*/ 50615 h 1142320"/>
                    <a:gd name="connsiteX3" fmla="*/ 345670 w 361435"/>
                    <a:gd name="connsiteY3" fmla="*/ 997 h 1142320"/>
                    <a:gd name="connsiteX4" fmla="*/ 321991 w 361435"/>
                    <a:gd name="connsiteY4" fmla="*/ 1142320 h 1142320"/>
                    <a:gd name="connsiteX5" fmla="*/ 78700 w 361435"/>
                    <a:gd name="connsiteY5" fmla="*/ 1142320 h 1142320"/>
                    <a:gd name="connsiteX6" fmla="*/ 0 w 361435"/>
                    <a:gd name="connsiteY6" fmla="*/ 574002 h 1142320"/>
                    <a:gd name="connsiteX7" fmla="*/ 37419 w 361435"/>
                    <a:gd name="connsiteY7" fmla="*/ 63726 h 1142320"/>
                    <a:gd name="connsiteX0" fmla="*/ 37419 w 345794"/>
                    <a:gd name="connsiteY0" fmla="*/ 63182 h 1141776"/>
                    <a:gd name="connsiteX1" fmla="*/ 186016 w 345794"/>
                    <a:gd name="connsiteY1" fmla="*/ 25739 h 1141776"/>
                    <a:gd name="connsiteX2" fmla="*/ 341870 w 345794"/>
                    <a:gd name="connsiteY2" fmla="*/ 141818 h 1141776"/>
                    <a:gd name="connsiteX3" fmla="*/ 345670 w 345794"/>
                    <a:gd name="connsiteY3" fmla="*/ 453 h 1141776"/>
                    <a:gd name="connsiteX4" fmla="*/ 321991 w 345794"/>
                    <a:gd name="connsiteY4" fmla="*/ 1141776 h 1141776"/>
                    <a:gd name="connsiteX5" fmla="*/ 78700 w 345794"/>
                    <a:gd name="connsiteY5" fmla="*/ 1141776 h 1141776"/>
                    <a:gd name="connsiteX6" fmla="*/ 0 w 345794"/>
                    <a:gd name="connsiteY6" fmla="*/ 573458 h 1141776"/>
                    <a:gd name="connsiteX7" fmla="*/ 37419 w 345794"/>
                    <a:gd name="connsiteY7" fmla="*/ 63182 h 1141776"/>
                    <a:gd name="connsiteX0" fmla="*/ 37419 w 345825"/>
                    <a:gd name="connsiteY0" fmla="*/ 85233 h 1163827"/>
                    <a:gd name="connsiteX1" fmla="*/ 186016 w 345825"/>
                    <a:gd name="connsiteY1" fmla="*/ 47790 h 1163827"/>
                    <a:gd name="connsiteX2" fmla="*/ 343192 w 345825"/>
                    <a:gd name="connsiteY2" fmla="*/ 0 h 1163827"/>
                    <a:gd name="connsiteX3" fmla="*/ 345670 w 345825"/>
                    <a:gd name="connsiteY3" fmla="*/ 22504 h 1163827"/>
                    <a:gd name="connsiteX4" fmla="*/ 321991 w 345825"/>
                    <a:gd name="connsiteY4" fmla="*/ 1163827 h 1163827"/>
                    <a:gd name="connsiteX5" fmla="*/ 78700 w 345825"/>
                    <a:gd name="connsiteY5" fmla="*/ 1163827 h 1163827"/>
                    <a:gd name="connsiteX6" fmla="*/ 0 w 345825"/>
                    <a:gd name="connsiteY6" fmla="*/ 595509 h 1163827"/>
                    <a:gd name="connsiteX7" fmla="*/ 37419 w 345825"/>
                    <a:gd name="connsiteY7" fmla="*/ 85233 h 1163827"/>
                    <a:gd name="connsiteX0" fmla="*/ 37419 w 345825"/>
                    <a:gd name="connsiteY0" fmla="*/ 85233 h 1163827"/>
                    <a:gd name="connsiteX1" fmla="*/ 186016 w 345825"/>
                    <a:gd name="connsiteY1" fmla="*/ 47790 h 1163827"/>
                    <a:gd name="connsiteX2" fmla="*/ 343192 w 345825"/>
                    <a:gd name="connsiteY2" fmla="*/ 0 h 1163827"/>
                    <a:gd name="connsiteX3" fmla="*/ 345670 w 345825"/>
                    <a:gd name="connsiteY3" fmla="*/ 22504 h 1163827"/>
                    <a:gd name="connsiteX4" fmla="*/ 321991 w 345825"/>
                    <a:gd name="connsiteY4" fmla="*/ 1163827 h 1163827"/>
                    <a:gd name="connsiteX5" fmla="*/ 78700 w 345825"/>
                    <a:gd name="connsiteY5" fmla="*/ 1163827 h 1163827"/>
                    <a:gd name="connsiteX6" fmla="*/ 0 w 345825"/>
                    <a:gd name="connsiteY6" fmla="*/ 595509 h 1163827"/>
                    <a:gd name="connsiteX7" fmla="*/ 37419 w 345825"/>
                    <a:gd name="connsiteY7" fmla="*/ 85233 h 1163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5825" h="1163827">
                      <a:moveTo>
                        <a:pt x="37419" y="85233"/>
                      </a:moveTo>
                      <a:cubicBezTo>
                        <a:pt x="93493" y="85354"/>
                        <a:pt x="129942" y="47669"/>
                        <a:pt x="186016" y="47790"/>
                      </a:cubicBezTo>
                      <a:lnTo>
                        <a:pt x="343192" y="0"/>
                      </a:lnTo>
                      <a:cubicBezTo>
                        <a:pt x="342151" y="10070"/>
                        <a:pt x="346711" y="12434"/>
                        <a:pt x="345670" y="22504"/>
                      </a:cubicBezTo>
                      <a:lnTo>
                        <a:pt x="321991" y="1163827"/>
                      </a:lnTo>
                      <a:lnTo>
                        <a:pt x="78700" y="1163827"/>
                      </a:lnTo>
                      <a:cubicBezTo>
                        <a:pt x="13938" y="946395"/>
                        <a:pt x="26233" y="784948"/>
                        <a:pt x="0" y="595509"/>
                      </a:cubicBezTo>
                      <a:cubicBezTo>
                        <a:pt x="12473" y="425417"/>
                        <a:pt x="1828" y="238529"/>
                        <a:pt x="37419" y="8523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正方形/長方形 3"/>
                <p:cNvSpPr/>
                <p:nvPr/>
              </p:nvSpPr>
              <p:spPr>
                <a:xfrm rot="2160000" flipH="1">
                  <a:off x="7339947" y="1593927"/>
                  <a:ext cx="476062" cy="1092490"/>
                </a:xfrm>
                <a:custGeom>
                  <a:avLst/>
                  <a:gdLst>
                    <a:gd name="connsiteX0" fmla="*/ 0 w 243291"/>
                    <a:gd name="connsiteY0" fmla="*/ 0 h 1012719"/>
                    <a:gd name="connsiteX1" fmla="*/ 243291 w 243291"/>
                    <a:gd name="connsiteY1" fmla="*/ 0 h 1012719"/>
                    <a:gd name="connsiteX2" fmla="*/ 243291 w 243291"/>
                    <a:gd name="connsiteY2" fmla="*/ 1012719 h 1012719"/>
                    <a:gd name="connsiteX3" fmla="*/ 0 w 243291"/>
                    <a:gd name="connsiteY3" fmla="*/ 1012719 h 1012719"/>
                    <a:gd name="connsiteX4" fmla="*/ 0 w 243291"/>
                    <a:gd name="connsiteY4" fmla="*/ 0 h 1012719"/>
                    <a:gd name="connsiteX0" fmla="*/ 0 w 273102"/>
                    <a:gd name="connsiteY0" fmla="*/ 139806 h 1152525"/>
                    <a:gd name="connsiteX1" fmla="*/ 273102 w 273102"/>
                    <a:gd name="connsiteY1" fmla="*/ 0 h 1152525"/>
                    <a:gd name="connsiteX2" fmla="*/ 243291 w 273102"/>
                    <a:gd name="connsiteY2" fmla="*/ 1152525 h 1152525"/>
                    <a:gd name="connsiteX3" fmla="*/ 0 w 273102"/>
                    <a:gd name="connsiteY3" fmla="*/ 1152525 h 1152525"/>
                    <a:gd name="connsiteX4" fmla="*/ 0 w 273102"/>
                    <a:gd name="connsiteY4" fmla="*/ 139806 h 1152525"/>
                    <a:gd name="connsiteX0" fmla="*/ 0 w 282735"/>
                    <a:gd name="connsiteY0" fmla="*/ 78986 h 1091705"/>
                    <a:gd name="connsiteX1" fmla="*/ 282735 w 282735"/>
                    <a:gd name="connsiteY1" fmla="*/ 0 h 1091705"/>
                    <a:gd name="connsiteX2" fmla="*/ 243291 w 282735"/>
                    <a:gd name="connsiteY2" fmla="*/ 1091705 h 1091705"/>
                    <a:gd name="connsiteX3" fmla="*/ 0 w 282735"/>
                    <a:gd name="connsiteY3" fmla="*/ 1091705 h 1091705"/>
                    <a:gd name="connsiteX4" fmla="*/ 0 w 282735"/>
                    <a:gd name="connsiteY4" fmla="*/ 78986 h 1091705"/>
                    <a:gd name="connsiteX0" fmla="*/ 0 w 300899"/>
                    <a:gd name="connsiteY0" fmla="*/ 29907 h 1091705"/>
                    <a:gd name="connsiteX1" fmla="*/ 300899 w 300899"/>
                    <a:gd name="connsiteY1" fmla="*/ 0 h 1091705"/>
                    <a:gd name="connsiteX2" fmla="*/ 261455 w 300899"/>
                    <a:gd name="connsiteY2" fmla="*/ 1091705 h 1091705"/>
                    <a:gd name="connsiteX3" fmla="*/ 18164 w 300899"/>
                    <a:gd name="connsiteY3" fmla="*/ 1091705 h 1091705"/>
                    <a:gd name="connsiteX4" fmla="*/ 0 w 300899"/>
                    <a:gd name="connsiteY4" fmla="*/ 29907 h 1091705"/>
                    <a:gd name="connsiteX0" fmla="*/ 0 w 300899"/>
                    <a:gd name="connsiteY0" fmla="*/ 29907 h 1091705"/>
                    <a:gd name="connsiteX1" fmla="*/ 300899 w 300899"/>
                    <a:gd name="connsiteY1" fmla="*/ 0 h 1091705"/>
                    <a:gd name="connsiteX2" fmla="*/ 261455 w 300899"/>
                    <a:gd name="connsiteY2" fmla="*/ 1091705 h 1091705"/>
                    <a:gd name="connsiteX3" fmla="*/ 18164 w 300899"/>
                    <a:gd name="connsiteY3" fmla="*/ 1091705 h 1091705"/>
                    <a:gd name="connsiteX4" fmla="*/ 4602 w 300899"/>
                    <a:gd name="connsiteY4" fmla="*/ 547165 h 1091705"/>
                    <a:gd name="connsiteX5" fmla="*/ 0 w 300899"/>
                    <a:gd name="connsiteY5" fmla="*/ 29907 h 1091705"/>
                    <a:gd name="connsiteX0" fmla="*/ 60536 w 361435"/>
                    <a:gd name="connsiteY0" fmla="*/ 29907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60536 w 361435"/>
                    <a:gd name="connsiteY5" fmla="*/ 29907 h 1091705"/>
                    <a:gd name="connsiteX0" fmla="*/ 37419 w 361435"/>
                    <a:gd name="connsiteY0" fmla="*/ 13111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37419 w 361435"/>
                    <a:gd name="connsiteY5" fmla="*/ 13111 h 1091705"/>
                    <a:gd name="connsiteX0" fmla="*/ 37419 w 361435"/>
                    <a:gd name="connsiteY0" fmla="*/ 13111 h 1091705"/>
                    <a:gd name="connsiteX1" fmla="*/ 361435 w 361435"/>
                    <a:gd name="connsiteY1" fmla="*/ 0 h 1091705"/>
                    <a:gd name="connsiteX2" fmla="*/ 321991 w 361435"/>
                    <a:gd name="connsiteY2" fmla="*/ 1091705 h 1091705"/>
                    <a:gd name="connsiteX3" fmla="*/ 78700 w 361435"/>
                    <a:gd name="connsiteY3" fmla="*/ 1091705 h 1091705"/>
                    <a:gd name="connsiteX4" fmla="*/ 0 w 361435"/>
                    <a:gd name="connsiteY4" fmla="*/ 523387 h 1091705"/>
                    <a:gd name="connsiteX5" fmla="*/ 37419 w 361435"/>
                    <a:gd name="connsiteY5" fmla="*/ 13111 h 1091705"/>
                    <a:gd name="connsiteX0" fmla="*/ 37419 w 361435"/>
                    <a:gd name="connsiteY0" fmla="*/ 63726 h 1142320"/>
                    <a:gd name="connsiteX1" fmla="*/ 361435 w 361435"/>
                    <a:gd name="connsiteY1" fmla="*/ 50615 h 1142320"/>
                    <a:gd name="connsiteX2" fmla="*/ 345670 w 361435"/>
                    <a:gd name="connsiteY2" fmla="*/ 997 h 1142320"/>
                    <a:gd name="connsiteX3" fmla="*/ 321991 w 361435"/>
                    <a:gd name="connsiteY3" fmla="*/ 1142320 h 1142320"/>
                    <a:gd name="connsiteX4" fmla="*/ 78700 w 361435"/>
                    <a:gd name="connsiteY4" fmla="*/ 1142320 h 1142320"/>
                    <a:gd name="connsiteX5" fmla="*/ 0 w 361435"/>
                    <a:gd name="connsiteY5" fmla="*/ 574002 h 1142320"/>
                    <a:gd name="connsiteX6" fmla="*/ 37419 w 361435"/>
                    <a:gd name="connsiteY6" fmla="*/ 63726 h 1142320"/>
                    <a:gd name="connsiteX0" fmla="*/ 37419 w 361435"/>
                    <a:gd name="connsiteY0" fmla="*/ 63726 h 1142320"/>
                    <a:gd name="connsiteX1" fmla="*/ 186016 w 361435"/>
                    <a:gd name="connsiteY1" fmla="*/ 26283 h 1142320"/>
                    <a:gd name="connsiteX2" fmla="*/ 361435 w 361435"/>
                    <a:gd name="connsiteY2" fmla="*/ 50615 h 1142320"/>
                    <a:gd name="connsiteX3" fmla="*/ 345670 w 361435"/>
                    <a:gd name="connsiteY3" fmla="*/ 997 h 1142320"/>
                    <a:gd name="connsiteX4" fmla="*/ 321991 w 361435"/>
                    <a:gd name="connsiteY4" fmla="*/ 1142320 h 1142320"/>
                    <a:gd name="connsiteX5" fmla="*/ 78700 w 361435"/>
                    <a:gd name="connsiteY5" fmla="*/ 1142320 h 1142320"/>
                    <a:gd name="connsiteX6" fmla="*/ 0 w 361435"/>
                    <a:gd name="connsiteY6" fmla="*/ 574002 h 1142320"/>
                    <a:gd name="connsiteX7" fmla="*/ 37419 w 361435"/>
                    <a:gd name="connsiteY7" fmla="*/ 63726 h 1142320"/>
                    <a:gd name="connsiteX0" fmla="*/ 37419 w 345794"/>
                    <a:gd name="connsiteY0" fmla="*/ 63182 h 1141776"/>
                    <a:gd name="connsiteX1" fmla="*/ 186016 w 345794"/>
                    <a:gd name="connsiteY1" fmla="*/ 25739 h 1141776"/>
                    <a:gd name="connsiteX2" fmla="*/ 341870 w 345794"/>
                    <a:gd name="connsiteY2" fmla="*/ 141818 h 1141776"/>
                    <a:gd name="connsiteX3" fmla="*/ 345670 w 345794"/>
                    <a:gd name="connsiteY3" fmla="*/ 453 h 1141776"/>
                    <a:gd name="connsiteX4" fmla="*/ 321991 w 345794"/>
                    <a:gd name="connsiteY4" fmla="*/ 1141776 h 1141776"/>
                    <a:gd name="connsiteX5" fmla="*/ 78700 w 345794"/>
                    <a:gd name="connsiteY5" fmla="*/ 1141776 h 1141776"/>
                    <a:gd name="connsiteX6" fmla="*/ 0 w 345794"/>
                    <a:gd name="connsiteY6" fmla="*/ 573458 h 1141776"/>
                    <a:gd name="connsiteX7" fmla="*/ 37419 w 345794"/>
                    <a:gd name="connsiteY7" fmla="*/ 63182 h 1141776"/>
                    <a:gd name="connsiteX0" fmla="*/ 37419 w 345825"/>
                    <a:gd name="connsiteY0" fmla="*/ 85233 h 1163827"/>
                    <a:gd name="connsiteX1" fmla="*/ 186016 w 345825"/>
                    <a:gd name="connsiteY1" fmla="*/ 47790 h 1163827"/>
                    <a:gd name="connsiteX2" fmla="*/ 343192 w 345825"/>
                    <a:gd name="connsiteY2" fmla="*/ 0 h 1163827"/>
                    <a:gd name="connsiteX3" fmla="*/ 345670 w 345825"/>
                    <a:gd name="connsiteY3" fmla="*/ 22504 h 1163827"/>
                    <a:gd name="connsiteX4" fmla="*/ 321991 w 345825"/>
                    <a:gd name="connsiteY4" fmla="*/ 1163827 h 1163827"/>
                    <a:gd name="connsiteX5" fmla="*/ 78700 w 345825"/>
                    <a:gd name="connsiteY5" fmla="*/ 1163827 h 1163827"/>
                    <a:gd name="connsiteX6" fmla="*/ 0 w 345825"/>
                    <a:gd name="connsiteY6" fmla="*/ 595509 h 1163827"/>
                    <a:gd name="connsiteX7" fmla="*/ 37419 w 345825"/>
                    <a:gd name="connsiteY7" fmla="*/ 85233 h 1163827"/>
                    <a:gd name="connsiteX0" fmla="*/ 37419 w 345825"/>
                    <a:gd name="connsiteY0" fmla="*/ 85233 h 1163827"/>
                    <a:gd name="connsiteX1" fmla="*/ 186016 w 345825"/>
                    <a:gd name="connsiteY1" fmla="*/ 47790 h 1163827"/>
                    <a:gd name="connsiteX2" fmla="*/ 343192 w 345825"/>
                    <a:gd name="connsiteY2" fmla="*/ 0 h 1163827"/>
                    <a:gd name="connsiteX3" fmla="*/ 345670 w 345825"/>
                    <a:gd name="connsiteY3" fmla="*/ 22504 h 1163827"/>
                    <a:gd name="connsiteX4" fmla="*/ 321991 w 345825"/>
                    <a:gd name="connsiteY4" fmla="*/ 1163827 h 1163827"/>
                    <a:gd name="connsiteX5" fmla="*/ 78700 w 345825"/>
                    <a:gd name="connsiteY5" fmla="*/ 1163827 h 1163827"/>
                    <a:gd name="connsiteX6" fmla="*/ 0 w 345825"/>
                    <a:gd name="connsiteY6" fmla="*/ 595509 h 1163827"/>
                    <a:gd name="connsiteX7" fmla="*/ 37419 w 345825"/>
                    <a:gd name="connsiteY7" fmla="*/ 85233 h 1163827"/>
                    <a:gd name="connsiteX0" fmla="*/ 164086 w 472492"/>
                    <a:gd name="connsiteY0" fmla="*/ 85233 h 1163827"/>
                    <a:gd name="connsiteX1" fmla="*/ 312683 w 472492"/>
                    <a:gd name="connsiteY1" fmla="*/ 47790 h 1163827"/>
                    <a:gd name="connsiteX2" fmla="*/ 469859 w 472492"/>
                    <a:gd name="connsiteY2" fmla="*/ 0 h 1163827"/>
                    <a:gd name="connsiteX3" fmla="*/ 472337 w 472492"/>
                    <a:gd name="connsiteY3" fmla="*/ 22504 h 1163827"/>
                    <a:gd name="connsiteX4" fmla="*/ 448658 w 472492"/>
                    <a:gd name="connsiteY4" fmla="*/ 1163827 h 1163827"/>
                    <a:gd name="connsiteX5" fmla="*/ 12719 w 472492"/>
                    <a:gd name="connsiteY5" fmla="*/ 1023860 h 1163827"/>
                    <a:gd name="connsiteX6" fmla="*/ 126667 w 472492"/>
                    <a:gd name="connsiteY6" fmla="*/ 595509 h 1163827"/>
                    <a:gd name="connsiteX7" fmla="*/ 164086 w 472492"/>
                    <a:gd name="connsiteY7" fmla="*/ 85233 h 1163827"/>
                    <a:gd name="connsiteX0" fmla="*/ 170289 w 478695"/>
                    <a:gd name="connsiteY0" fmla="*/ 85233 h 1163827"/>
                    <a:gd name="connsiteX1" fmla="*/ 318886 w 478695"/>
                    <a:gd name="connsiteY1" fmla="*/ 47790 h 1163827"/>
                    <a:gd name="connsiteX2" fmla="*/ 476062 w 478695"/>
                    <a:gd name="connsiteY2" fmla="*/ 0 h 1163827"/>
                    <a:gd name="connsiteX3" fmla="*/ 478540 w 478695"/>
                    <a:gd name="connsiteY3" fmla="*/ 22504 h 1163827"/>
                    <a:gd name="connsiteX4" fmla="*/ 454861 w 478695"/>
                    <a:gd name="connsiteY4" fmla="*/ 1163827 h 1163827"/>
                    <a:gd name="connsiteX5" fmla="*/ 18922 w 478695"/>
                    <a:gd name="connsiteY5" fmla="*/ 1023860 h 1163827"/>
                    <a:gd name="connsiteX6" fmla="*/ 52319 w 478695"/>
                    <a:gd name="connsiteY6" fmla="*/ 560533 h 1163827"/>
                    <a:gd name="connsiteX7" fmla="*/ 170289 w 478695"/>
                    <a:gd name="connsiteY7" fmla="*/ 85233 h 1163827"/>
                    <a:gd name="connsiteX0" fmla="*/ 170289 w 478695"/>
                    <a:gd name="connsiteY0" fmla="*/ 85233 h 1163827"/>
                    <a:gd name="connsiteX1" fmla="*/ 318886 w 478695"/>
                    <a:gd name="connsiteY1" fmla="*/ 47790 h 1163827"/>
                    <a:gd name="connsiteX2" fmla="*/ 476062 w 478695"/>
                    <a:gd name="connsiteY2" fmla="*/ 0 h 1163827"/>
                    <a:gd name="connsiteX3" fmla="*/ 478540 w 478695"/>
                    <a:gd name="connsiteY3" fmla="*/ 22504 h 1163827"/>
                    <a:gd name="connsiteX4" fmla="*/ 454861 w 478695"/>
                    <a:gd name="connsiteY4" fmla="*/ 1163827 h 1163827"/>
                    <a:gd name="connsiteX5" fmla="*/ 18922 w 478695"/>
                    <a:gd name="connsiteY5" fmla="*/ 1023860 h 1163827"/>
                    <a:gd name="connsiteX6" fmla="*/ 52319 w 478695"/>
                    <a:gd name="connsiteY6" fmla="*/ 560533 h 1163827"/>
                    <a:gd name="connsiteX7" fmla="*/ 170289 w 478695"/>
                    <a:gd name="connsiteY7" fmla="*/ 85233 h 1163827"/>
                    <a:gd name="connsiteX0" fmla="*/ 170289 w 478695"/>
                    <a:gd name="connsiteY0" fmla="*/ 85233 h 1092490"/>
                    <a:gd name="connsiteX1" fmla="*/ 318886 w 478695"/>
                    <a:gd name="connsiteY1" fmla="*/ 47790 h 1092490"/>
                    <a:gd name="connsiteX2" fmla="*/ 476062 w 478695"/>
                    <a:gd name="connsiteY2" fmla="*/ 0 h 1092490"/>
                    <a:gd name="connsiteX3" fmla="*/ 478540 w 478695"/>
                    <a:gd name="connsiteY3" fmla="*/ 22504 h 1092490"/>
                    <a:gd name="connsiteX4" fmla="*/ 259445 w 478695"/>
                    <a:gd name="connsiteY4" fmla="*/ 1092490 h 1092490"/>
                    <a:gd name="connsiteX5" fmla="*/ 18922 w 478695"/>
                    <a:gd name="connsiteY5" fmla="*/ 1023860 h 1092490"/>
                    <a:gd name="connsiteX6" fmla="*/ 52319 w 478695"/>
                    <a:gd name="connsiteY6" fmla="*/ 560533 h 1092490"/>
                    <a:gd name="connsiteX7" fmla="*/ 170289 w 478695"/>
                    <a:gd name="connsiteY7" fmla="*/ 85233 h 1092490"/>
                    <a:gd name="connsiteX0" fmla="*/ 152770 w 478695"/>
                    <a:gd name="connsiteY0" fmla="*/ 60731 h 1092490"/>
                    <a:gd name="connsiteX1" fmla="*/ 318886 w 478695"/>
                    <a:gd name="connsiteY1" fmla="*/ 47790 h 1092490"/>
                    <a:gd name="connsiteX2" fmla="*/ 476062 w 478695"/>
                    <a:gd name="connsiteY2" fmla="*/ 0 h 1092490"/>
                    <a:gd name="connsiteX3" fmla="*/ 478540 w 478695"/>
                    <a:gd name="connsiteY3" fmla="*/ 22504 h 1092490"/>
                    <a:gd name="connsiteX4" fmla="*/ 259445 w 478695"/>
                    <a:gd name="connsiteY4" fmla="*/ 1092490 h 1092490"/>
                    <a:gd name="connsiteX5" fmla="*/ 18922 w 478695"/>
                    <a:gd name="connsiteY5" fmla="*/ 1023860 h 1092490"/>
                    <a:gd name="connsiteX6" fmla="*/ 52319 w 478695"/>
                    <a:gd name="connsiteY6" fmla="*/ 560533 h 1092490"/>
                    <a:gd name="connsiteX7" fmla="*/ 152770 w 478695"/>
                    <a:gd name="connsiteY7" fmla="*/ 60731 h 1092490"/>
                    <a:gd name="connsiteX0" fmla="*/ 152770 w 478695"/>
                    <a:gd name="connsiteY0" fmla="*/ 60731 h 1092490"/>
                    <a:gd name="connsiteX1" fmla="*/ 293661 w 478695"/>
                    <a:gd name="connsiteY1" fmla="*/ 17690 h 1092490"/>
                    <a:gd name="connsiteX2" fmla="*/ 476062 w 478695"/>
                    <a:gd name="connsiteY2" fmla="*/ 0 h 1092490"/>
                    <a:gd name="connsiteX3" fmla="*/ 478540 w 478695"/>
                    <a:gd name="connsiteY3" fmla="*/ 22504 h 1092490"/>
                    <a:gd name="connsiteX4" fmla="*/ 259445 w 478695"/>
                    <a:gd name="connsiteY4" fmla="*/ 1092490 h 1092490"/>
                    <a:gd name="connsiteX5" fmla="*/ 18922 w 478695"/>
                    <a:gd name="connsiteY5" fmla="*/ 1023860 h 1092490"/>
                    <a:gd name="connsiteX6" fmla="*/ 52319 w 478695"/>
                    <a:gd name="connsiteY6" fmla="*/ 560533 h 1092490"/>
                    <a:gd name="connsiteX7" fmla="*/ 152770 w 478695"/>
                    <a:gd name="connsiteY7" fmla="*/ 60731 h 1092490"/>
                    <a:gd name="connsiteX0" fmla="*/ 152770 w 476062"/>
                    <a:gd name="connsiteY0" fmla="*/ 60731 h 1092490"/>
                    <a:gd name="connsiteX1" fmla="*/ 293661 w 476062"/>
                    <a:gd name="connsiteY1" fmla="*/ 17690 h 1092490"/>
                    <a:gd name="connsiteX2" fmla="*/ 476062 w 476062"/>
                    <a:gd name="connsiteY2" fmla="*/ 0 h 1092490"/>
                    <a:gd name="connsiteX3" fmla="*/ 444225 w 476062"/>
                    <a:gd name="connsiteY3" fmla="*/ 21119 h 1092490"/>
                    <a:gd name="connsiteX4" fmla="*/ 259445 w 476062"/>
                    <a:gd name="connsiteY4" fmla="*/ 1092490 h 1092490"/>
                    <a:gd name="connsiteX5" fmla="*/ 18922 w 476062"/>
                    <a:gd name="connsiteY5" fmla="*/ 1023860 h 1092490"/>
                    <a:gd name="connsiteX6" fmla="*/ 52319 w 476062"/>
                    <a:gd name="connsiteY6" fmla="*/ 560533 h 1092490"/>
                    <a:gd name="connsiteX7" fmla="*/ 152770 w 476062"/>
                    <a:gd name="connsiteY7" fmla="*/ 60731 h 1092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062" h="1092490">
                      <a:moveTo>
                        <a:pt x="152770" y="60731"/>
                      </a:moveTo>
                      <a:cubicBezTo>
                        <a:pt x="208844" y="60852"/>
                        <a:pt x="237587" y="17569"/>
                        <a:pt x="293661" y="17690"/>
                      </a:cubicBezTo>
                      <a:lnTo>
                        <a:pt x="476062" y="0"/>
                      </a:lnTo>
                      <a:cubicBezTo>
                        <a:pt x="475021" y="10070"/>
                        <a:pt x="445266" y="11049"/>
                        <a:pt x="444225" y="21119"/>
                      </a:cubicBezTo>
                      <a:lnTo>
                        <a:pt x="259445" y="1092490"/>
                      </a:lnTo>
                      <a:lnTo>
                        <a:pt x="18922" y="1023860"/>
                      </a:lnTo>
                      <a:cubicBezTo>
                        <a:pt x="-45840" y="806428"/>
                        <a:pt x="78552" y="749972"/>
                        <a:pt x="52319" y="560533"/>
                      </a:cubicBezTo>
                      <a:cubicBezTo>
                        <a:pt x="93508" y="399531"/>
                        <a:pt x="117179" y="214027"/>
                        <a:pt x="152770" y="6073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6" name="正方形/長方形 6"/>
              <p:cNvSpPr/>
              <p:nvPr/>
            </p:nvSpPr>
            <p:spPr>
              <a:xfrm>
                <a:off x="3108715" y="908720"/>
                <a:ext cx="4029166" cy="781844"/>
              </a:xfrm>
              <a:custGeom>
                <a:avLst/>
                <a:gdLst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0 w 4392488"/>
                  <a:gd name="connsiteY3" fmla="*/ 360040 h 360040"/>
                  <a:gd name="connsiteX4" fmla="*/ 0 w 4392488"/>
                  <a:gd name="connsiteY4" fmla="*/ 0 h 360040"/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1501664 w 4392488"/>
                  <a:gd name="connsiteY3" fmla="*/ 349721 h 360040"/>
                  <a:gd name="connsiteX4" fmla="*/ 0 w 4392488"/>
                  <a:gd name="connsiteY4" fmla="*/ 360040 h 360040"/>
                  <a:gd name="connsiteX5" fmla="*/ 0 w 4392488"/>
                  <a:gd name="connsiteY5" fmla="*/ 0 h 360040"/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2873264 w 4392488"/>
                  <a:gd name="connsiteY3" fmla="*/ 359246 h 360040"/>
                  <a:gd name="connsiteX4" fmla="*/ 1501664 w 4392488"/>
                  <a:gd name="connsiteY4" fmla="*/ 349721 h 360040"/>
                  <a:gd name="connsiteX5" fmla="*/ 0 w 4392488"/>
                  <a:gd name="connsiteY5" fmla="*/ 360040 h 360040"/>
                  <a:gd name="connsiteX6" fmla="*/ 0 w 4392488"/>
                  <a:gd name="connsiteY6" fmla="*/ 0 h 360040"/>
                  <a:gd name="connsiteX0" fmla="*/ 0 w 4392488"/>
                  <a:gd name="connsiteY0" fmla="*/ 12229 h 372269"/>
                  <a:gd name="connsiteX1" fmla="*/ 1177814 w 4392488"/>
                  <a:gd name="connsiteY1" fmla="*/ 0 h 372269"/>
                  <a:gd name="connsiteX2" fmla="*/ 4392488 w 4392488"/>
                  <a:gd name="connsiteY2" fmla="*/ 12229 h 372269"/>
                  <a:gd name="connsiteX3" fmla="*/ 4392488 w 4392488"/>
                  <a:gd name="connsiteY3" fmla="*/ 372269 h 372269"/>
                  <a:gd name="connsiteX4" fmla="*/ 2873264 w 4392488"/>
                  <a:gd name="connsiteY4" fmla="*/ 371475 h 372269"/>
                  <a:gd name="connsiteX5" fmla="*/ 1501664 w 4392488"/>
                  <a:gd name="connsiteY5" fmla="*/ 361950 h 372269"/>
                  <a:gd name="connsiteX6" fmla="*/ 0 w 4392488"/>
                  <a:gd name="connsiteY6" fmla="*/ 372269 h 372269"/>
                  <a:gd name="connsiteX7" fmla="*/ 0 w 4392488"/>
                  <a:gd name="connsiteY7" fmla="*/ 12229 h 372269"/>
                  <a:gd name="connsiteX0" fmla="*/ 0 w 4392488"/>
                  <a:gd name="connsiteY0" fmla="*/ 12229 h 372269"/>
                  <a:gd name="connsiteX1" fmla="*/ 1177814 w 4392488"/>
                  <a:gd name="connsiteY1" fmla="*/ 0 h 372269"/>
                  <a:gd name="connsiteX2" fmla="*/ 3111389 w 4392488"/>
                  <a:gd name="connsiteY2" fmla="*/ 9526 h 372269"/>
                  <a:gd name="connsiteX3" fmla="*/ 4392488 w 4392488"/>
                  <a:gd name="connsiteY3" fmla="*/ 12229 h 372269"/>
                  <a:gd name="connsiteX4" fmla="*/ 4392488 w 4392488"/>
                  <a:gd name="connsiteY4" fmla="*/ 372269 h 372269"/>
                  <a:gd name="connsiteX5" fmla="*/ 2873264 w 4392488"/>
                  <a:gd name="connsiteY5" fmla="*/ 371475 h 372269"/>
                  <a:gd name="connsiteX6" fmla="*/ 1501664 w 4392488"/>
                  <a:gd name="connsiteY6" fmla="*/ 361950 h 372269"/>
                  <a:gd name="connsiteX7" fmla="*/ 0 w 4392488"/>
                  <a:gd name="connsiteY7" fmla="*/ 372269 h 372269"/>
                  <a:gd name="connsiteX8" fmla="*/ 0 w 4392488"/>
                  <a:gd name="connsiteY8" fmla="*/ 12229 h 372269"/>
                  <a:gd name="connsiteX0" fmla="*/ 0 w 4392488"/>
                  <a:gd name="connsiteY0" fmla="*/ 12229 h 943769"/>
                  <a:gd name="connsiteX1" fmla="*/ 1177814 w 4392488"/>
                  <a:gd name="connsiteY1" fmla="*/ 0 h 943769"/>
                  <a:gd name="connsiteX2" fmla="*/ 3111389 w 4392488"/>
                  <a:gd name="connsiteY2" fmla="*/ 9526 h 943769"/>
                  <a:gd name="connsiteX3" fmla="*/ 4392488 w 4392488"/>
                  <a:gd name="connsiteY3" fmla="*/ 12229 h 943769"/>
                  <a:gd name="connsiteX4" fmla="*/ 4392488 w 4392488"/>
                  <a:gd name="connsiteY4" fmla="*/ 372269 h 943769"/>
                  <a:gd name="connsiteX5" fmla="*/ 2873264 w 4392488"/>
                  <a:gd name="connsiteY5" fmla="*/ 371475 h 943769"/>
                  <a:gd name="connsiteX6" fmla="*/ 1501664 w 4392488"/>
                  <a:gd name="connsiteY6" fmla="*/ 361950 h 943769"/>
                  <a:gd name="connsiteX7" fmla="*/ 285750 w 4392488"/>
                  <a:gd name="connsiteY7" fmla="*/ 943769 h 943769"/>
                  <a:gd name="connsiteX8" fmla="*/ 0 w 4392488"/>
                  <a:gd name="connsiteY8" fmla="*/ 12229 h 943769"/>
                  <a:gd name="connsiteX0" fmla="*/ 0 w 4240088"/>
                  <a:gd name="connsiteY0" fmla="*/ 736129 h 943769"/>
                  <a:gd name="connsiteX1" fmla="*/ 1025414 w 4240088"/>
                  <a:gd name="connsiteY1" fmla="*/ 0 h 943769"/>
                  <a:gd name="connsiteX2" fmla="*/ 2958989 w 4240088"/>
                  <a:gd name="connsiteY2" fmla="*/ 9526 h 943769"/>
                  <a:gd name="connsiteX3" fmla="*/ 4240088 w 4240088"/>
                  <a:gd name="connsiteY3" fmla="*/ 12229 h 943769"/>
                  <a:gd name="connsiteX4" fmla="*/ 4240088 w 4240088"/>
                  <a:gd name="connsiteY4" fmla="*/ 372269 h 943769"/>
                  <a:gd name="connsiteX5" fmla="*/ 2720864 w 4240088"/>
                  <a:gd name="connsiteY5" fmla="*/ 371475 h 943769"/>
                  <a:gd name="connsiteX6" fmla="*/ 1349264 w 4240088"/>
                  <a:gd name="connsiteY6" fmla="*/ 361950 h 943769"/>
                  <a:gd name="connsiteX7" fmla="*/ 133350 w 4240088"/>
                  <a:gd name="connsiteY7" fmla="*/ 943769 h 943769"/>
                  <a:gd name="connsiteX8" fmla="*/ 0 w 4240088"/>
                  <a:gd name="connsiteY8" fmla="*/ 736129 h 943769"/>
                  <a:gd name="connsiteX0" fmla="*/ 0 w 4240088"/>
                  <a:gd name="connsiteY0" fmla="*/ 726603 h 934243"/>
                  <a:gd name="connsiteX1" fmla="*/ 1034939 w 4240088"/>
                  <a:gd name="connsiteY1" fmla="*/ 152399 h 934243"/>
                  <a:gd name="connsiteX2" fmla="*/ 2958989 w 4240088"/>
                  <a:gd name="connsiteY2" fmla="*/ 0 h 934243"/>
                  <a:gd name="connsiteX3" fmla="*/ 4240088 w 4240088"/>
                  <a:gd name="connsiteY3" fmla="*/ 2703 h 934243"/>
                  <a:gd name="connsiteX4" fmla="*/ 4240088 w 4240088"/>
                  <a:gd name="connsiteY4" fmla="*/ 362743 h 934243"/>
                  <a:gd name="connsiteX5" fmla="*/ 2720864 w 4240088"/>
                  <a:gd name="connsiteY5" fmla="*/ 361949 h 934243"/>
                  <a:gd name="connsiteX6" fmla="*/ 1349264 w 4240088"/>
                  <a:gd name="connsiteY6" fmla="*/ 352424 h 934243"/>
                  <a:gd name="connsiteX7" fmla="*/ 133350 w 4240088"/>
                  <a:gd name="connsiteY7" fmla="*/ 934243 h 934243"/>
                  <a:gd name="connsiteX8" fmla="*/ 0 w 4240088"/>
                  <a:gd name="connsiteY8" fmla="*/ 726603 h 934243"/>
                  <a:gd name="connsiteX0" fmla="*/ 0 w 4240088"/>
                  <a:gd name="connsiteY0" fmla="*/ 726603 h 934243"/>
                  <a:gd name="connsiteX1" fmla="*/ 1034939 w 4240088"/>
                  <a:gd name="connsiteY1" fmla="*/ 152399 h 934243"/>
                  <a:gd name="connsiteX2" fmla="*/ 2958989 w 4240088"/>
                  <a:gd name="connsiteY2" fmla="*/ 0 h 934243"/>
                  <a:gd name="connsiteX3" fmla="*/ 4240088 w 4240088"/>
                  <a:gd name="connsiteY3" fmla="*/ 2703 h 934243"/>
                  <a:gd name="connsiteX4" fmla="*/ 4240088 w 4240088"/>
                  <a:gd name="connsiteY4" fmla="*/ 362743 h 934243"/>
                  <a:gd name="connsiteX5" fmla="*/ 2720864 w 4240088"/>
                  <a:gd name="connsiteY5" fmla="*/ 361949 h 934243"/>
                  <a:gd name="connsiteX6" fmla="*/ 1206389 w 4240088"/>
                  <a:gd name="connsiteY6" fmla="*/ 342899 h 934243"/>
                  <a:gd name="connsiteX7" fmla="*/ 133350 w 4240088"/>
                  <a:gd name="connsiteY7" fmla="*/ 934243 h 934243"/>
                  <a:gd name="connsiteX8" fmla="*/ 0 w 4240088"/>
                  <a:gd name="connsiteY8" fmla="*/ 726603 h 934243"/>
                  <a:gd name="connsiteX0" fmla="*/ 0 w 4240088"/>
                  <a:gd name="connsiteY0" fmla="*/ 723900 h 931540"/>
                  <a:gd name="connsiteX1" fmla="*/ 1034939 w 4240088"/>
                  <a:gd name="connsiteY1" fmla="*/ 149696 h 931540"/>
                  <a:gd name="connsiteX2" fmla="*/ 2968514 w 4240088"/>
                  <a:gd name="connsiteY2" fmla="*/ 159222 h 931540"/>
                  <a:gd name="connsiteX3" fmla="*/ 4240088 w 4240088"/>
                  <a:gd name="connsiteY3" fmla="*/ 0 h 931540"/>
                  <a:gd name="connsiteX4" fmla="*/ 4240088 w 4240088"/>
                  <a:gd name="connsiteY4" fmla="*/ 360040 h 931540"/>
                  <a:gd name="connsiteX5" fmla="*/ 2720864 w 4240088"/>
                  <a:gd name="connsiteY5" fmla="*/ 359246 h 931540"/>
                  <a:gd name="connsiteX6" fmla="*/ 1206389 w 4240088"/>
                  <a:gd name="connsiteY6" fmla="*/ 340196 h 931540"/>
                  <a:gd name="connsiteX7" fmla="*/ 133350 w 4240088"/>
                  <a:gd name="connsiteY7" fmla="*/ 931540 h 931540"/>
                  <a:gd name="connsiteX8" fmla="*/ 0 w 4240088"/>
                  <a:gd name="connsiteY8" fmla="*/ 723900 h 931540"/>
                  <a:gd name="connsiteX0" fmla="*/ 0 w 4240088"/>
                  <a:gd name="connsiteY0" fmla="*/ 723900 h 931540"/>
                  <a:gd name="connsiteX1" fmla="*/ 1034939 w 4240088"/>
                  <a:gd name="connsiteY1" fmla="*/ 149696 h 931540"/>
                  <a:gd name="connsiteX2" fmla="*/ 2968514 w 4240088"/>
                  <a:gd name="connsiteY2" fmla="*/ 159222 h 931540"/>
                  <a:gd name="connsiteX3" fmla="*/ 4240088 w 4240088"/>
                  <a:gd name="connsiteY3" fmla="*/ 0 h 931540"/>
                  <a:gd name="connsiteX4" fmla="*/ 4078163 w 4240088"/>
                  <a:gd name="connsiteY4" fmla="*/ 817240 h 931540"/>
                  <a:gd name="connsiteX5" fmla="*/ 2720864 w 4240088"/>
                  <a:gd name="connsiteY5" fmla="*/ 359246 h 931540"/>
                  <a:gd name="connsiteX6" fmla="*/ 1206389 w 4240088"/>
                  <a:gd name="connsiteY6" fmla="*/ 340196 h 931540"/>
                  <a:gd name="connsiteX7" fmla="*/ 133350 w 4240088"/>
                  <a:gd name="connsiteY7" fmla="*/ 931540 h 931540"/>
                  <a:gd name="connsiteX8" fmla="*/ 0 w 4240088"/>
                  <a:gd name="connsiteY8" fmla="*/ 723900 h 931540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20864 w 4163888"/>
                  <a:gd name="connsiteY5" fmla="*/ 209550 h 781844"/>
                  <a:gd name="connsiteX6" fmla="*/ 1206389 w 4163888"/>
                  <a:gd name="connsiteY6" fmla="*/ 190500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87539 w 4163888"/>
                  <a:gd name="connsiteY5" fmla="*/ 200025 h 781844"/>
                  <a:gd name="connsiteX6" fmla="*/ 1206389 w 4163888"/>
                  <a:gd name="connsiteY6" fmla="*/ 190500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87539 w 4163888"/>
                  <a:gd name="connsiteY5" fmla="*/ 200025 h 781844"/>
                  <a:gd name="connsiteX6" fmla="*/ 1149239 w 4163888"/>
                  <a:gd name="connsiteY6" fmla="*/ 200025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68316 w 4163888"/>
                  <a:gd name="connsiteY4" fmla="*/ 518111 h 781844"/>
                  <a:gd name="connsiteX5" fmla="*/ 4078163 w 4163888"/>
                  <a:gd name="connsiteY5" fmla="*/ 667544 h 781844"/>
                  <a:gd name="connsiteX6" fmla="*/ 2787539 w 4163888"/>
                  <a:gd name="connsiteY6" fmla="*/ 200025 h 781844"/>
                  <a:gd name="connsiteX7" fmla="*/ 1149239 w 4163888"/>
                  <a:gd name="connsiteY7" fmla="*/ 200025 h 781844"/>
                  <a:gd name="connsiteX8" fmla="*/ 133350 w 4163888"/>
                  <a:gd name="connsiteY8" fmla="*/ 781844 h 781844"/>
                  <a:gd name="connsiteX9" fmla="*/ 0 w 4163888"/>
                  <a:gd name="connsiteY9" fmla="*/ 574204 h 781844"/>
                  <a:gd name="connsiteX0" fmla="*/ 0 w 4135313"/>
                  <a:gd name="connsiteY0" fmla="*/ 574204 h 781844"/>
                  <a:gd name="connsiteX1" fmla="*/ 1034939 w 4135313"/>
                  <a:gd name="connsiteY1" fmla="*/ 0 h 781844"/>
                  <a:gd name="connsiteX2" fmla="*/ 2968514 w 4135313"/>
                  <a:gd name="connsiteY2" fmla="*/ 9526 h 781844"/>
                  <a:gd name="connsiteX3" fmla="*/ 4135313 w 4135313"/>
                  <a:gd name="connsiteY3" fmla="*/ 488479 h 781844"/>
                  <a:gd name="connsiteX4" fmla="*/ 4068316 w 4135313"/>
                  <a:gd name="connsiteY4" fmla="*/ 518111 h 781844"/>
                  <a:gd name="connsiteX5" fmla="*/ 4078163 w 4135313"/>
                  <a:gd name="connsiteY5" fmla="*/ 667544 h 781844"/>
                  <a:gd name="connsiteX6" fmla="*/ 2787539 w 4135313"/>
                  <a:gd name="connsiteY6" fmla="*/ 200025 h 781844"/>
                  <a:gd name="connsiteX7" fmla="*/ 1149239 w 4135313"/>
                  <a:gd name="connsiteY7" fmla="*/ 200025 h 781844"/>
                  <a:gd name="connsiteX8" fmla="*/ 133350 w 4135313"/>
                  <a:gd name="connsiteY8" fmla="*/ 781844 h 781844"/>
                  <a:gd name="connsiteX9" fmla="*/ 0 w 4135313"/>
                  <a:gd name="connsiteY9" fmla="*/ 574204 h 781844"/>
                  <a:gd name="connsiteX0" fmla="*/ 0 w 4135313"/>
                  <a:gd name="connsiteY0" fmla="*/ 574204 h 781844"/>
                  <a:gd name="connsiteX1" fmla="*/ 1034939 w 4135313"/>
                  <a:gd name="connsiteY1" fmla="*/ 0 h 781844"/>
                  <a:gd name="connsiteX2" fmla="*/ 2968514 w 4135313"/>
                  <a:gd name="connsiteY2" fmla="*/ 9526 h 781844"/>
                  <a:gd name="connsiteX3" fmla="*/ 4135313 w 4135313"/>
                  <a:gd name="connsiteY3" fmla="*/ 488479 h 781844"/>
                  <a:gd name="connsiteX4" fmla="*/ 4068316 w 4135313"/>
                  <a:gd name="connsiteY4" fmla="*/ 518111 h 781844"/>
                  <a:gd name="connsiteX5" fmla="*/ 3973388 w 4135313"/>
                  <a:gd name="connsiteY5" fmla="*/ 715169 h 781844"/>
                  <a:gd name="connsiteX6" fmla="*/ 2787539 w 4135313"/>
                  <a:gd name="connsiteY6" fmla="*/ 200025 h 781844"/>
                  <a:gd name="connsiteX7" fmla="*/ 1149239 w 4135313"/>
                  <a:gd name="connsiteY7" fmla="*/ 200025 h 781844"/>
                  <a:gd name="connsiteX8" fmla="*/ 133350 w 4135313"/>
                  <a:gd name="connsiteY8" fmla="*/ 781844 h 781844"/>
                  <a:gd name="connsiteX9" fmla="*/ 0 w 4135313"/>
                  <a:gd name="connsiteY9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181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943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943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07626"/>
                  <a:gd name="connsiteY0" fmla="*/ 640879 h 781844"/>
                  <a:gd name="connsiteX1" fmla="*/ 1025414 w 4207626"/>
                  <a:gd name="connsiteY1" fmla="*/ 0 h 781844"/>
                  <a:gd name="connsiteX2" fmla="*/ 2958989 w 4207626"/>
                  <a:gd name="connsiteY2" fmla="*/ 9526 h 781844"/>
                  <a:gd name="connsiteX3" fmla="*/ 4125788 w 4207626"/>
                  <a:gd name="connsiteY3" fmla="*/ 488479 h 781844"/>
                  <a:gd name="connsiteX4" fmla="*/ 4106417 w 4207626"/>
                  <a:gd name="connsiteY4" fmla="*/ 584786 h 781844"/>
                  <a:gd name="connsiteX5" fmla="*/ 4058791 w 4207626"/>
                  <a:gd name="connsiteY5" fmla="*/ 594311 h 781844"/>
                  <a:gd name="connsiteX6" fmla="*/ 3963863 w 4207626"/>
                  <a:gd name="connsiteY6" fmla="*/ 715169 h 781844"/>
                  <a:gd name="connsiteX7" fmla="*/ 2778014 w 4207626"/>
                  <a:gd name="connsiteY7" fmla="*/ 200025 h 781844"/>
                  <a:gd name="connsiteX8" fmla="*/ 1139714 w 4207626"/>
                  <a:gd name="connsiteY8" fmla="*/ 200025 h 781844"/>
                  <a:gd name="connsiteX9" fmla="*/ 123825 w 4207626"/>
                  <a:gd name="connsiteY9" fmla="*/ 781844 h 781844"/>
                  <a:gd name="connsiteX10" fmla="*/ 0 w 4207626"/>
                  <a:gd name="connsiteY10" fmla="*/ 640879 h 781844"/>
                  <a:gd name="connsiteX0" fmla="*/ 0 w 4207626"/>
                  <a:gd name="connsiteY0" fmla="*/ 640879 h 781844"/>
                  <a:gd name="connsiteX1" fmla="*/ 1025414 w 4207626"/>
                  <a:gd name="connsiteY1" fmla="*/ 0 h 781844"/>
                  <a:gd name="connsiteX2" fmla="*/ 2958989 w 4207626"/>
                  <a:gd name="connsiteY2" fmla="*/ 9526 h 781844"/>
                  <a:gd name="connsiteX3" fmla="*/ 4125788 w 4207626"/>
                  <a:gd name="connsiteY3" fmla="*/ 488479 h 781844"/>
                  <a:gd name="connsiteX4" fmla="*/ 4106417 w 4207626"/>
                  <a:gd name="connsiteY4" fmla="*/ 584786 h 781844"/>
                  <a:gd name="connsiteX5" fmla="*/ 4058791 w 4207626"/>
                  <a:gd name="connsiteY5" fmla="*/ 594311 h 781844"/>
                  <a:gd name="connsiteX6" fmla="*/ 4001963 w 4207626"/>
                  <a:gd name="connsiteY6" fmla="*/ 677069 h 781844"/>
                  <a:gd name="connsiteX7" fmla="*/ 2778014 w 4207626"/>
                  <a:gd name="connsiteY7" fmla="*/ 200025 h 781844"/>
                  <a:gd name="connsiteX8" fmla="*/ 1139714 w 4207626"/>
                  <a:gd name="connsiteY8" fmla="*/ 200025 h 781844"/>
                  <a:gd name="connsiteX9" fmla="*/ 123825 w 4207626"/>
                  <a:gd name="connsiteY9" fmla="*/ 781844 h 781844"/>
                  <a:gd name="connsiteX10" fmla="*/ 0 w 4207626"/>
                  <a:gd name="connsiteY10" fmla="*/ 640879 h 781844"/>
                  <a:gd name="connsiteX0" fmla="*/ 0 w 4180229"/>
                  <a:gd name="connsiteY0" fmla="*/ 640879 h 781844"/>
                  <a:gd name="connsiteX1" fmla="*/ 1025414 w 4180229"/>
                  <a:gd name="connsiteY1" fmla="*/ 0 h 781844"/>
                  <a:gd name="connsiteX2" fmla="*/ 2958989 w 4180229"/>
                  <a:gd name="connsiteY2" fmla="*/ 9526 h 781844"/>
                  <a:gd name="connsiteX3" fmla="*/ 4125788 w 4180229"/>
                  <a:gd name="connsiteY3" fmla="*/ 488479 h 781844"/>
                  <a:gd name="connsiteX4" fmla="*/ 3938422 w 4180229"/>
                  <a:gd name="connsiteY4" fmla="*/ 441911 h 781844"/>
                  <a:gd name="connsiteX5" fmla="*/ 4058791 w 4180229"/>
                  <a:gd name="connsiteY5" fmla="*/ 594311 h 781844"/>
                  <a:gd name="connsiteX6" fmla="*/ 4001963 w 4180229"/>
                  <a:gd name="connsiteY6" fmla="*/ 677069 h 781844"/>
                  <a:gd name="connsiteX7" fmla="*/ 2778014 w 4180229"/>
                  <a:gd name="connsiteY7" fmla="*/ 200025 h 781844"/>
                  <a:gd name="connsiteX8" fmla="*/ 1139714 w 4180229"/>
                  <a:gd name="connsiteY8" fmla="*/ 200025 h 781844"/>
                  <a:gd name="connsiteX9" fmla="*/ 123825 w 4180229"/>
                  <a:gd name="connsiteY9" fmla="*/ 781844 h 781844"/>
                  <a:gd name="connsiteX10" fmla="*/ 0 w 4180229"/>
                  <a:gd name="connsiteY10" fmla="*/ 640879 h 7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80229" h="781844">
                    <a:moveTo>
                      <a:pt x="0" y="640879"/>
                    </a:moveTo>
                    <a:lnTo>
                      <a:pt x="1025414" y="0"/>
                    </a:lnTo>
                    <a:lnTo>
                      <a:pt x="2958989" y="9526"/>
                    </a:lnTo>
                    <a:lnTo>
                      <a:pt x="4125788" y="488479"/>
                    </a:lnTo>
                    <a:cubicBezTo>
                      <a:pt x="4315438" y="573243"/>
                      <a:pt x="3949588" y="436972"/>
                      <a:pt x="3938422" y="441911"/>
                    </a:cubicBezTo>
                    <a:cubicBezTo>
                      <a:pt x="3927256" y="446850"/>
                      <a:pt x="4080962" y="561468"/>
                      <a:pt x="4058791" y="594311"/>
                    </a:cubicBezTo>
                    <a:cubicBezTo>
                      <a:pt x="4027148" y="672697"/>
                      <a:pt x="4033606" y="636783"/>
                      <a:pt x="4001963" y="677069"/>
                    </a:cubicBezTo>
                    <a:lnTo>
                      <a:pt x="2778014" y="200025"/>
                    </a:lnTo>
                    <a:lnTo>
                      <a:pt x="1139714" y="200025"/>
                    </a:lnTo>
                    <a:lnTo>
                      <a:pt x="123825" y="781844"/>
                    </a:lnTo>
                    <a:lnTo>
                      <a:pt x="0" y="6408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正方形/長方形 6"/>
              <p:cNvSpPr/>
              <p:nvPr/>
            </p:nvSpPr>
            <p:spPr>
              <a:xfrm>
                <a:off x="3008759" y="796339"/>
                <a:ext cx="4207626" cy="781844"/>
              </a:xfrm>
              <a:custGeom>
                <a:avLst/>
                <a:gdLst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0 w 4392488"/>
                  <a:gd name="connsiteY3" fmla="*/ 360040 h 360040"/>
                  <a:gd name="connsiteX4" fmla="*/ 0 w 4392488"/>
                  <a:gd name="connsiteY4" fmla="*/ 0 h 360040"/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1501664 w 4392488"/>
                  <a:gd name="connsiteY3" fmla="*/ 349721 h 360040"/>
                  <a:gd name="connsiteX4" fmla="*/ 0 w 4392488"/>
                  <a:gd name="connsiteY4" fmla="*/ 360040 h 360040"/>
                  <a:gd name="connsiteX5" fmla="*/ 0 w 4392488"/>
                  <a:gd name="connsiteY5" fmla="*/ 0 h 360040"/>
                  <a:gd name="connsiteX0" fmla="*/ 0 w 4392488"/>
                  <a:gd name="connsiteY0" fmla="*/ 0 h 360040"/>
                  <a:gd name="connsiteX1" fmla="*/ 4392488 w 4392488"/>
                  <a:gd name="connsiteY1" fmla="*/ 0 h 360040"/>
                  <a:gd name="connsiteX2" fmla="*/ 4392488 w 4392488"/>
                  <a:gd name="connsiteY2" fmla="*/ 360040 h 360040"/>
                  <a:gd name="connsiteX3" fmla="*/ 2873264 w 4392488"/>
                  <a:gd name="connsiteY3" fmla="*/ 359246 h 360040"/>
                  <a:gd name="connsiteX4" fmla="*/ 1501664 w 4392488"/>
                  <a:gd name="connsiteY4" fmla="*/ 349721 h 360040"/>
                  <a:gd name="connsiteX5" fmla="*/ 0 w 4392488"/>
                  <a:gd name="connsiteY5" fmla="*/ 360040 h 360040"/>
                  <a:gd name="connsiteX6" fmla="*/ 0 w 4392488"/>
                  <a:gd name="connsiteY6" fmla="*/ 0 h 360040"/>
                  <a:gd name="connsiteX0" fmla="*/ 0 w 4392488"/>
                  <a:gd name="connsiteY0" fmla="*/ 12229 h 372269"/>
                  <a:gd name="connsiteX1" fmla="*/ 1177814 w 4392488"/>
                  <a:gd name="connsiteY1" fmla="*/ 0 h 372269"/>
                  <a:gd name="connsiteX2" fmla="*/ 4392488 w 4392488"/>
                  <a:gd name="connsiteY2" fmla="*/ 12229 h 372269"/>
                  <a:gd name="connsiteX3" fmla="*/ 4392488 w 4392488"/>
                  <a:gd name="connsiteY3" fmla="*/ 372269 h 372269"/>
                  <a:gd name="connsiteX4" fmla="*/ 2873264 w 4392488"/>
                  <a:gd name="connsiteY4" fmla="*/ 371475 h 372269"/>
                  <a:gd name="connsiteX5" fmla="*/ 1501664 w 4392488"/>
                  <a:gd name="connsiteY5" fmla="*/ 361950 h 372269"/>
                  <a:gd name="connsiteX6" fmla="*/ 0 w 4392488"/>
                  <a:gd name="connsiteY6" fmla="*/ 372269 h 372269"/>
                  <a:gd name="connsiteX7" fmla="*/ 0 w 4392488"/>
                  <a:gd name="connsiteY7" fmla="*/ 12229 h 372269"/>
                  <a:gd name="connsiteX0" fmla="*/ 0 w 4392488"/>
                  <a:gd name="connsiteY0" fmla="*/ 12229 h 372269"/>
                  <a:gd name="connsiteX1" fmla="*/ 1177814 w 4392488"/>
                  <a:gd name="connsiteY1" fmla="*/ 0 h 372269"/>
                  <a:gd name="connsiteX2" fmla="*/ 3111389 w 4392488"/>
                  <a:gd name="connsiteY2" fmla="*/ 9526 h 372269"/>
                  <a:gd name="connsiteX3" fmla="*/ 4392488 w 4392488"/>
                  <a:gd name="connsiteY3" fmla="*/ 12229 h 372269"/>
                  <a:gd name="connsiteX4" fmla="*/ 4392488 w 4392488"/>
                  <a:gd name="connsiteY4" fmla="*/ 372269 h 372269"/>
                  <a:gd name="connsiteX5" fmla="*/ 2873264 w 4392488"/>
                  <a:gd name="connsiteY5" fmla="*/ 371475 h 372269"/>
                  <a:gd name="connsiteX6" fmla="*/ 1501664 w 4392488"/>
                  <a:gd name="connsiteY6" fmla="*/ 361950 h 372269"/>
                  <a:gd name="connsiteX7" fmla="*/ 0 w 4392488"/>
                  <a:gd name="connsiteY7" fmla="*/ 372269 h 372269"/>
                  <a:gd name="connsiteX8" fmla="*/ 0 w 4392488"/>
                  <a:gd name="connsiteY8" fmla="*/ 12229 h 372269"/>
                  <a:gd name="connsiteX0" fmla="*/ 0 w 4392488"/>
                  <a:gd name="connsiteY0" fmla="*/ 12229 h 943769"/>
                  <a:gd name="connsiteX1" fmla="*/ 1177814 w 4392488"/>
                  <a:gd name="connsiteY1" fmla="*/ 0 h 943769"/>
                  <a:gd name="connsiteX2" fmla="*/ 3111389 w 4392488"/>
                  <a:gd name="connsiteY2" fmla="*/ 9526 h 943769"/>
                  <a:gd name="connsiteX3" fmla="*/ 4392488 w 4392488"/>
                  <a:gd name="connsiteY3" fmla="*/ 12229 h 943769"/>
                  <a:gd name="connsiteX4" fmla="*/ 4392488 w 4392488"/>
                  <a:gd name="connsiteY4" fmla="*/ 372269 h 943769"/>
                  <a:gd name="connsiteX5" fmla="*/ 2873264 w 4392488"/>
                  <a:gd name="connsiteY5" fmla="*/ 371475 h 943769"/>
                  <a:gd name="connsiteX6" fmla="*/ 1501664 w 4392488"/>
                  <a:gd name="connsiteY6" fmla="*/ 361950 h 943769"/>
                  <a:gd name="connsiteX7" fmla="*/ 285750 w 4392488"/>
                  <a:gd name="connsiteY7" fmla="*/ 943769 h 943769"/>
                  <a:gd name="connsiteX8" fmla="*/ 0 w 4392488"/>
                  <a:gd name="connsiteY8" fmla="*/ 12229 h 943769"/>
                  <a:gd name="connsiteX0" fmla="*/ 0 w 4240088"/>
                  <a:gd name="connsiteY0" fmla="*/ 736129 h 943769"/>
                  <a:gd name="connsiteX1" fmla="*/ 1025414 w 4240088"/>
                  <a:gd name="connsiteY1" fmla="*/ 0 h 943769"/>
                  <a:gd name="connsiteX2" fmla="*/ 2958989 w 4240088"/>
                  <a:gd name="connsiteY2" fmla="*/ 9526 h 943769"/>
                  <a:gd name="connsiteX3" fmla="*/ 4240088 w 4240088"/>
                  <a:gd name="connsiteY3" fmla="*/ 12229 h 943769"/>
                  <a:gd name="connsiteX4" fmla="*/ 4240088 w 4240088"/>
                  <a:gd name="connsiteY4" fmla="*/ 372269 h 943769"/>
                  <a:gd name="connsiteX5" fmla="*/ 2720864 w 4240088"/>
                  <a:gd name="connsiteY5" fmla="*/ 371475 h 943769"/>
                  <a:gd name="connsiteX6" fmla="*/ 1349264 w 4240088"/>
                  <a:gd name="connsiteY6" fmla="*/ 361950 h 943769"/>
                  <a:gd name="connsiteX7" fmla="*/ 133350 w 4240088"/>
                  <a:gd name="connsiteY7" fmla="*/ 943769 h 943769"/>
                  <a:gd name="connsiteX8" fmla="*/ 0 w 4240088"/>
                  <a:gd name="connsiteY8" fmla="*/ 736129 h 943769"/>
                  <a:gd name="connsiteX0" fmla="*/ 0 w 4240088"/>
                  <a:gd name="connsiteY0" fmla="*/ 726603 h 934243"/>
                  <a:gd name="connsiteX1" fmla="*/ 1034939 w 4240088"/>
                  <a:gd name="connsiteY1" fmla="*/ 152399 h 934243"/>
                  <a:gd name="connsiteX2" fmla="*/ 2958989 w 4240088"/>
                  <a:gd name="connsiteY2" fmla="*/ 0 h 934243"/>
                  <a:gd name="connsiteX3" fmla="*/ 4240088 w 4240088"/>
                  <a:gd name="connsiteY3" fmla="*/ 2703 h 934243"/>
                  <a:gd name="connsiteX4" fmla="*/ 4240088 w 4240088"/>
                  <a:gd name="connsiteY4" fmla="*/ 362743 h 934243"/>
                  <a:gd name="connsiteX5" fmla="*/ 2720864 w 4240088"/>
                  <a:gd name="connsiteY5" fmla="*/ 361949 h 934243"/>
                  <a:gd name="connsiteX6" fmla="*/ 1349264 w 4240088"/>
                  <a:gd name="connsiteY6" fmla="*/ 352424 h 934243"/>
                  <a:gd name="connsiteX7" fmla="*/ 133350 w 4240088"/>
                  <a:gd name="connsiteY7" fmla="*/ 934243 h 934243"/>
                  <a:gd name="connsiteX8" fmla="*/ 0 w 4240088"/>
                  <a:gd name="connsiteY8" fmla="*/ 726603 h 934243"/>
                  <a:gd name="connsiteX0" fmla="*/ 0 w 4240088"/>
                  <a:gd name="connsiteY0" fmla="*/ 726603 h 934243"/>
                  <a:gd name="connsiteX1" fmla="*/ 1034939 w 4240088"/>
                  <a:gd name="connsiteY1" fmla="*/ 152399 h 934243"/>
                  <a:gd name="connsiteX2" fmla="*/ 2958989 w 4240088"/>
                  <a:gd name="connsiteY2" fmla="*/ 0 h 934243"/>
                  <a:gd name="connsiteX3" fmla="*/ 4240088 w 4240088"/>
                  <a:gd name="connsiteY3" fmla="*/ 2703 h 934243"/>
                  <a:gd name="connsiteX4" fmla="*/ 4240088 w 4240088"/>
                  <a:gd name="connsiteY4" fmla="*/ 362743 h 934243"/>
                  <a:gd name="connsiteX5" fmla="*/ 2720864 w 4240088"/>
                  <a:gd name="connsiteY5" fmla="*/ 361949 h 934243"/>
                  <a:gd name="connsiteX6" fmla="*/ 1206389 w 4240088"/>
                  <a:gd name="connsiteY6" fmla="*/ 342899 h 934243"/>
                  <a:gd name="connsiteX7" fmla="*/ 133350 w 4240088"/>
                  <a:gd name="connsiteY7" fmla="*/ 934243 h 934243"/>
                  <a:gd name="connsiteX8" fmla="*/ 0 w 4240088"/>
                  <a:gd name="connsiteY8" fmla="*/ 726603 h 934243"/>
                  <a:gd name="connsiteX0" fmla="*/ 0 w 4240088"/>
                  <a:gd name="connsiteY0" fmla="*/ 723900 h 931540"/>
                  <a:gd name="connsiteX1" fmla="*/ 1034939 w 4240088"/>
                  <a:gd name="connsiteY1" fmla="*/ 149696 h 931540"/>
                  <a:gd name="connsiteX2" fmla="*/ 2968514 w 4240088"/>
                  <a:gd name="connsiteY2" fmla="*/ 159222 h 931540"/>
                  <a:gd name="connsiteX3" fmla="*/ 4240088 w 4240088"/>
                  <a:gd name="connsiteY3" fmla="*/ 0 h 931540"/>
                  <a:gd name="connsiteX4" fmla="*/ 4240088 w 4240088"/>
                  <a:gd name="connsiteY4" fmla="*/ 360040 h 931540"/>
                  <a:gd name="connsiteX5" fmla="*/ 2720864 w 4240088"/>
                  <a:gd name="connsiteY5" fmla="*/ 359246 h 931540"/>
                  <a:gd name="connsiteX6" fmla="*/ 1206389 w 4240088"/>
                  <a:gd name="connsiteY6" fmla="*/ 340196 h 931540"/>
                  <a:gd name="connsiteX7" fmla="*/ 133350 w 4240088"/>
                  <a:gd name="connsiteY7" fmla="*/ 931540 h 931540"/>
                  <a:gd name="connsiteX8" fmla="*/ 0 w 4240088"/>
                  <a:gd name="connsiteY8" fmla="*/ 723900 h 931540"/>
                  <a:gd name="connsiteX0" fmla="*/ 0 w 4240088"/>
                  <a:gd name="connsiteY0" fmla="*/ 723900 h 931540"/>
                  <a:gd name="connsiteX1" fmla="*/ 1034939 w 4240088"/>
                  <a:gd name="connsiteY1" fmla="*/ 149696 h 931540"/>
                  <a:gd name="connsiteX2" fmla="*/ 2968514 w 4240088"/>
                  <a:gd name="connsiteY2" fmla="*/ 159222 h 931540"/>
                  <a:gd name="connsiteX3" fmla="*/ 4240088 w 4240088"/>
                  <a:gd name="connsiteY3" fmla="*/ 0 h 931540"/>
                  <a:gd name="connsiteX4" fmla="*/ 4078163 w 4240088"/>
                  <a:gd name="connsiteY4" fmla="*/ 817240 h 931540"/>
                  <a:gd name="connsiteX5" fmla="*/ 2720864 w 4240088"/>
                  <a:gd name="connsiteY5" fmla="*/ 359246 h 931540"/>
                  <a:gd name="connsiteX6" fmla="*/ 1206389 w 4240088"/>
                  <a:gd name="connsiteY6" fmla="*/ 340196 h 931540"/>
                  <a:gd name="connsiteX7" fmla="*/ 133350 w 4240088"/>
                  <a:gd name="connsiteY7" fmla="*/ 931540 h 931540"/>
                  <a:gd name="connsiteX8" fmla="*/ 0 w 4240088"/>
                  <a:gd name="connsiteY8" fmla="*/ 723900 h 931540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20864 w 4163888"/>
                  <a:gd name="connsiteY5" fmla="*/ 209550 h 781844"/>
                  <a:gd name="connsiteX6" fmla="*/ 1206389 w 4163888"/>
                  <a:gd name="connsiteY6" fmla="*/ 190500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87539 w 4163888"/>
                  <a:gd name="connsiteY5" fmla="*/ 200025 h 781844"/>
                  <a:gd name="connsiteX6" fmla="*/ 1206389 w 4163888"/>
                  <a:gd name="connsiteY6" fmla="*/ 190500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78163 w 4163888"/>
                  <a:gd name="connsiteY4" fmla="*/ 667544 h 781844"/>
                  <a:gd name="connsiteX5" fmla="*/ 2787539 w 4163888"/>
                  <a:gd name="connsiteY5" fmla="*/ 200025 h 781844"/>
                  <a:gd name="connsiteX6" fmla="*/ 1149239 w 4163888"/>
                  <a:gd name="connsiteY6" fmla="*/ 200025 h 781844"/>
                  <a:gd name="connsiteX7" fmla="*/ 133350 w 4163888"/>
                  <a:gd name="connsiteY7" fmla="*/ 781844 h 781844"/>
                  <a:gd name="connsiteX8" fmla="*/ 0 w 4163888"/>
                  <a:gd name="connsiteY8" fmla="*/ 574204 h 781844"/>
                  <a:gd name="connsiteX0" fmla="*/ 0 w 4163888"/>
                  <a:gd name="connsiteY0" fmla="*/ 574204 h 781844"/>
                  <a:gd name="connsiteX1" fmla="*/ 1034939 w 4163888"/>
                  <a:gd name="connsiteY1" fmla="*/ 0 h 781844"/>
                  <a:gd name="connsiteX2" fmla="*/ 2968514 w 4163888"/>
                  <a:gd name="connsiteY2" fmla="*/ 9526 h 781844"/>
                  <a:gd name="connsiteX3" fmla="*/ 4163888 w 4163888"/>
                  <a:gd name="connsiteY3" fmla="*/ 421804 h 781844"/>
                  <a:gd name="connsiteX4" fmla="*/ 4068316 w 4163888"/>
                  <a:gd name="connsiteY4" fmla="*/ 518111 h 781844"/>
                  <a:gd name="connsiteX5" fmla="*/ 4078163 w 4163888"/>
                  <a:gd name="connsiteY5" fmla="*/ 667544 h 781844"/>
                  <a:gd name="connsiteX6" fmla="*/ 2787539 w 4163888"/>
                  <a:gd name="connsiteY6" fmla="*/ 200025 h 781844"/>
                  <a:gd name="connsiteX7" fmla="*/ 1149239 w 4163888"/>
                  <a:gd name="connsiteY7" fmla="*/ 200025 h 781844"/>
                  <a:gd name="connsiteX8" fmla="*/ 133350 w 4163888"/>
                  <a:gd name="connsiteY8" fmla="*/ 781844 h 781844"/>
                  <a:gd name="connsiteX9" fmla="*/ 0 w 4163888"/>
                  <a:gd name="connsiteY9" fmla="*/ 574204 h 781844"/>
                  <a:gd name="connsiteX0" fmla="*/ 0 w 4135313"/>
                  <a:gd name="connsiteY0" fmla="*/ 574204 h 781844"/>
                  <a:gd name="connsiteX1" fmla="*/ 1034939 w 4135313"/>
                  <a:gd name="connsiteY1" fmla="*/ 0 h 781844"/>
                  <a:gd name="connsiteX2" fmla="*/ 2968514 w 4135313"/>
                  <a:gd name="connsiteY2" fmla="*/ 9526 h 781844"/>
                  <a:gd name="connsiteX3" fmla="*/ 4135313 w 4135313"/>
                  <a:gd name="connsiteY3" fmla="*/ 488479 h 781844"/>
                  <a:gd name="connsiteX4" fmla="*/ 4068316 w 4135313"/>
                  <a:gd name="connsiteY4" fmla="*/ 518111 h 781844"/>
                  <a:gd name="connsiteX5" fmla="*/ 4078163 w 4135313"/>
                  <a:gd name="connsiteY5" fmla="*/ 667544 h 781844"/>
                  <a:gd name="connsiteX6" fmla="*/ 2787539 w 4135313"/>
                  <a:gd name="connsiteY6" fmla="*/ 200025 h 781844"/>
                  <a:gd name="connsiteX7" fmla="*/ 1149239 w 4135313"/>
                  <a:gd name="connsiteY7" fmla="*/ 200025 h 781844"/>
                  <a:gd name="connsiteX8" fmla="*/ 133350 w 4135313"/>
                  <a:gd name="connsiteY8" fmla="*/ 781844 h 781844"/>
                  <a:gd name="connsiteX9" fmla="*/ 0 w 4135313"/>
                  <a:gd name="connsiteY9" fmla="*/ 574204 h 781844"/>
                  <a:gd name="connsiteX0" fmla="*/ 0 w 4135313"/>
                  <a:gd name="connsiteY0" fmla="*/ 574204 h 781844"/>
                  <a:gd name="connsiteX1" fmla="*/ 1034939 w 4135313"/>
                  <a:gd name="connsiteY1" fmla="*/ 0 h 781844"/>
                  <a:gd name="connsiteX2" fmla="*/ 2968514 w 4135313"/>
                  <a:gd name="connsiteY2" fmla="*/ 9526 h 781844"/>
                  <a:gd name="connsiteX3" fmla="*/ 4135313 w 4135313"/>
                  <a:gd name="connsiteY3" fmla="*/ 488479 h 781844"/>
                  <a:gd name="connsiteX4" fmla="*/ 4068316 w 4135313"/>
                  <a:gd name="connsiteY4" fmla="*/ 518111 h 781844"/>
                  <a:gd name="connsiteX5" fmla="*/ 3973388 w 4135313"/>
                  <a:gd name="connsiteY5" fmla="*/ 715169 h 781844"/>
                  <a:gd name="connsiteX6" fmla="*/ 2787539 w 4135313"/>
                  <a:gd name="connsiteY6" fmla="*/ 200025 h 781844"/>
                  <a:gd name="connsiteX7" fmla="*/ 1149239 w 4135313"/>
                  <a:gd name="connsiteY7" fmla="*/ 200025 h 781844"/>
                  <a:gd name="connsiteX8" fmla="*/ 133350 w 4135313"/>
                  <a:gd name="connsiteY8" fmla="*/ 781844 h 781844"/>
                  <a:gd name="connsiteX9" fmla="*/ 0 w 4135313"/>
                  <a:gd name="connsiteY9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181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943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17151"/>
                  <a:gd name="connsiteY0" fmla="*/ 574204 h 781844"/>
                  <a:gd name="connsiteX1" fmla="*/ 1034939 w 4217151"/>
                  <a:gd name="connsiteY1" fmla="*/ 0 h 781844"/>
                  <a:gd name="connsiteX2" fmla="*/ 2968514 w 4217151"/>
                  <a:gd name="connsiteY2" fmla="*/ 9526 h 781844"/>
                  <a:gd name="connsiteX3" fmla="*/ 4135313 w 4217151"/>
                  <a:gd name="connsiteY3" fmla="*/ 488479 h 781844"/>
                  <a:gd name="connsiteX4" fmla="*/ 4115942 w 4217151"/>
                  <a:gd name="connsiteY4" fmla="*/ 584786 h 781844"/>
                  <a:gd name="connsiteX5" fmla="*/ 4068316 w 4217151"/>
                  <a:gd name="connsiteY5" fmla="*/ 594311 h 781844"/>
                  <a:gd name="connsiteX6" fmla="*/ 3973388 w 4217151"/>
                  <a:gd name="connsiteY6" fmla="*/ 715169 h 781844"/>
                  <a:gd name="connsiteX7" fmla="*/ 2787539 w 4217151"/>
                  <a:gd name="connsiteY7" fmla="*/ 200025 h 781844"/>
                  <a:gd name="connsiteX8" fmla="*/ 1149239 w 4217151"/>
                  <a:gd name="connsiteY8" fmla="*/ 200025 h 781844"/>
                  <a:gd name="connsiteX9" fmla="*/ 133350 w 4217151"/>
                  <a:gd name="connsiteY9" fmla="*/ 781844 h 781844"/>
                  <a:gd name="connsiteX10" fmla="*/ 0 w 4217151"/>
                  <a:gd name="connsiteY10" fmla="*/ 574204 h 781844"/>
                  <a:gd name="connsiteX0" fmla="*/ 0 w 4207626"/>
                  <a:gd name="connsiteY0" fmla="*/ 640879 h 781844"/>
                  <a:gd name="connsiteX1" fmla="*/ 1025414 w 4207626"/>
                  <a:gd name="connsiteY1" fmla="*/ 0 h 781844"/>
                  <a:gd name="connsiteX2" fmla="*/ 2958989 w 4207626"/>
                  <a:gd name="connsiteY2" fmla="*/ 9526 h 781844"/>
                  <a:gd name="connsiteX3" fmla="*/ 4125788 w 4207626"/>
                  <a:gd name="connsiteY3" fmla="*/ 488479 h 781844"/>
                  <a:gd name="connsiteX4" fmla="*/ 4106417 w 4207626"/>
                  <a:gd name="connsiteY4" fmla="*/ 584786 h 781844"/>
                  <a:gd name="connsiteX5" fmla="*/ 4058791 w 4207626"/>
                  <a:gd name="connsiteY5" fmla="*/ 594311 h 781844"/>
                  <a:gd name="connsiteX6" fmla="*/ 3963863 w 4207626"/>
                  <a:gd name="connsiteY6" fmla="*/ 715169 h 781844"/>
                  <a:gd name="connsiteX7" fmla="*/ 2778014 w 4207626"/>
                  <a:gd name="connsiteY7" fmla="*/ 200025 h 781844"/>
                  <a:gd name="connsiteX8" fmla="*/ 1139714 w 4207626"/>
                  <a:gd name="connsiteY8" fmla="*/ 200025 h 781844"/>
                  <a:gd name="connsiteX9" fmla="*/ 123825 w 4207626"/>
                  <a:gd name="connsiteY9" fmla="*/ 781844 h 781844"/>
                  <a:gd name="connsiteX10" fmla="*/ 0 w 4207626"/>
                  <a:gd name="connsiteY10" fmla="*/ 640879 h 781844"/>
                  <a:gd name="connsiteX0" fmla="*/ 0 w 4207626"/>
                  <a:gd name="connsiteY0" fmla="*/ 640879 h 781844"/>
                  <a:gd name="connsiteX1" fmla="*/ 1025414 w 4207626"/>
                  <a:gd name="connsiteY1" fmla="*/ 0 h 781844"/>
                  <a:gd name="connsiteX2" fmla="*/ 2958989 w 4207626"/>
                  <a:gd name="connsiteY2" fmla="*/ 9526 h 781844"/>
                  <a:gd name="connsiteX3" fmla="*/ 4125788 w 4207626"/>
                  <a:gd name="connsiteY3" fmla="*/ 488479 h 781844"/>
                  <a:gd name="connsiteX4" fmla="*/ 4106417 w 4207626"/>
                  <a:gd name="connsiteY4" fmla="*/ 584786 h 781844"/>
                  <a:gd name="connsiteX5" fmla="*/ 4058791 w 4207626"/>
                  <a:gd name="connsiteY5" fmla="*/ 594311 h 781844"/>
                  <a:gd name="connsiteX6" fmla="*/ 4001963 w 4207626"/>
                  <a:gd name="connsiteY6" fmla="*/ 677069 h 781844"/>
                  <a:gd name="connsiteX7" fmla="*/ 2778014 w 4207626"/>
                  <a:gd name="connsiteY7" fmla="*/ 200025 h 781844"/>
                  <a:gd name="connsiteX8" fmla="*/ 1139714 w 4207626"/>
                  <a:gd name="connsiteY8" fmla="*/ 200025 h 781844"/>
                  <a:gd name="connsiteX9" fmla="*/ 123825 w 4207626"/>
                  <a:gd name="connsiteY9" fmla="*/ 781844 h 781844"/>
                  <a:gd name="connsiteX10" fmla="*/ 0 w 4207626"/>
                  <a:gd name="connsiteY10" fmla="*/ 640879 h 7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07626" h="781844">
                    <a:moveTo>
                      <a:pt x="0" y="640879"/>
                    </a:moveTo>
                    <a:lnTo>
                      <a:pt x="1025414" y="0"/>
                    </a:lnTo>
                    <a:lnTo>
                      <a:pt x="2958989" y="9526"/>
                    </a:lnTo>
                    <a:lnTo>
                      <a:pt x="4125788" y="488479"/>
                    </a:lnTo>
                    <a:cubicBezTo>
                      <a:pt x="4315438" y="573243"/>
                      <a:pt x="4117583" y="579847"/>
                      <a:pt x="4106417" y="584786"/>
                    </a:cubicBezTo>
                    <a:cubicBezTo>
                      <a:pt x="4095251" y="589725"/>
                      <a:pt x="4080962" y="561468"/>
                      <a:pt x="4058791" y="594311"/>
                    </a:cubicBezTo>
                    <a:cubicBezTo>
                      <a:pt x="4027148" y="672697"/>
                      <a:pt x="4033606" y="636783"/>
                      <a:pt x="4001963" y="677069"/>
                    </a:cubicBezTo>
                    <a:lnTo>
                      <a:pt x="2778014" y="200025"/>
                    </a:lnTo>
                    <a:lnTo>
                      <a:pt x="1139714" y="200025"/>
                    </a:lnTo>
                    <a:lnTo>
                      <a:pt x="123825" y="781844"/>
                    </a:lnTo>
                    <a:lnTo>
                      <a:pt x="0" y="64087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" name="正方形/長方形 13"/>
            <p:cNvSpPr/>
            <p:nvPr/>
          </p:nvSpPr>
          <p:spPr>
            <a:xfrm>
              <a:off x="3580714" y="1398477"/>
              <a:ext cx="26973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AOYAMA</a:t>
              </a:r>
              <a:endParaRPr lang="ja-JP" alt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2070406" y="1348276"/>
            <a:ext cx="2717618" cy="93610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4832084" y="2275150"/>
            <a:ext cx="872133" cy="1729914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152082" y="4941168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あ お や ま</a:t>
            </a:r>
            <a:endParaRPr kumimoji="1" lang="ja-JP" altLang="en-US" sz="6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04048" y="3645024"/>
            <a:ext cx="396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8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AOYAMA</a:t>
            </a:r>
            <a:endParaRPr kumimoji="1" lang="ja-JP" altLang="en-US" sz="8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476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140067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円/楕円 3"/>
          <p:cNvSpPr/>
          <p:nvPr/>
        </p:nvSpPr>
        <p:spPr>
          <a:xfrm>
            <a:off x="1857400" y="1675624"/>
            <a:ext cx="914400" cy="91440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297560" y="1675624"/>
            <a:ext cx="914400" cy="91440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737720" y="1675624"/>
            <a:ext cx="914400" cy="91440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156176" y="1675624"/>
            <a:ext cx="914400" cy="91440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7596336" y="1675624"/>
            <a:ext cx="914400" cy="91440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88488" y="1844824"/>
            <a:ext cx="8676000" cy="57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71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363400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0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130007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1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1987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下矢印 16"/>
          <p:cNvSpPr/>
          <p:nvPr/>
        </p:nvSpPr>
        <p:spPr>
          <a:xfrm rot="16200000" flipH="1">
            <a:off x="5184068" y="-2223627"/>
            <a:ext cx="360040" cy="720080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2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277657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下矢印 1"/>
          <p:cNvSpPr/>
          <p:nvPr/>
        </p:nvSpPr>
        <p:spPr>
          <a:xfrm>
            <a:off x="2395135" y="782543"/>
            <a:ext cx="360040" cy="597666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49526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1763688" y="188640"/>
            <a:ext cx="1440160" cy="5992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4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25321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1763688" y="188640"/>
            <a:ext cx="1440160" cy="5992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19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14866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203848" y="188640"/>
            <a:ext cx="1440160" cy="5992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2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41635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3203848" y="188640"/>
            <a:ext cx="1440160" cy="5992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8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814782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 flipH="1">
            <a:off x="4644008" y="188640"/>
            <a:ext cx="4320480" cy="5992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48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424936" cy="1470025"/>
          </a:xfrm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ローマ字の表し方を知ろう</a:t>
            </a:r>
            <a:endParaRPr kumimoji="1" lang="ja-JP" altLang="en-US" sz="54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119675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今日のめあて</a:t>
            </a:r>
            <a:endParaRPr kumimoji="1" lang="ja-JP" altLang="en-US" sz="54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54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857266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6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87758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33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870152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1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460046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46907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9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17901"/>
              </p:ext>
            </p:extLst>
          </p:nvPr>
        </p:nvGraphicFramePr>
        <p:xfrm>
          <a:off x="323530" y="188162"/>
          <a:ext cx="8640960" cy="65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  <a:gridCol w="360040"/>
                <a:gridCol w="360040"/>
                <a:gridCol w="720080"/>
              </a:tblGrid>
              <a:tr h="59141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あ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い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う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え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お</a:t>
                      </a:r>
                      <a:endParaRPr kumimoji="1" lang="ja-JP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け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こ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さ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し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す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せ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そ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s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た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ち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つ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て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と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t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な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に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ぬ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ね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の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は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ひ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ふ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へ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ほ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h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ま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み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む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め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も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m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や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ゆ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よ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y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ら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り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i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る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u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れ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e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ろ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r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わ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a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を</a:t>
                      </a:r>
                      <a:endParaRPr lang="ja-JP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w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o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9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ん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solidFill>
                            <a:schemeClr val="tx1"/>
                          </a:solidFill>
                          <a:latin typeface="HGP教科書体" panose="02020600000000000000" pitchFamily="18" charset="-128"/>
                          <a:ea typeface="HGP教科書体" panose="02020600000000000000" pitchFamily="18" charset="-128"/>
                        </a:rPr>
                        <a:t>n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800" b="1" dirty="0">
                        <a:solidFill>
                          <a:schemeClr val="tx1"/>
                        </a:solidFill>
                        <a:latin typeface="HGP教科書体" panose="02020600000000000000" pitchFamily="18" charset="-128"/>
                        <a:ea typeface="HGP教科書体" panose="020206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8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24178" r="43095" b="8498"/>
          <a:stretch/>
        </p:blipFill>
        <p:spPr bwMode="auto">
          <a:xfrm>
            <a:off x="1409527" y="422176"/>
            <a:ext cx="6042793" cy="60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355976" y="1923182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24178" r="43095" b="8498"/>
          <a:stretch/>
        </p:blipFill>
        <p:spPr bwMode="auto">
          <a:xfrm>
            <a:off x="1409527" y="422176"/>
            <a:ext cx="6042793" cy="60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211960" y="2420888"/>
            <a:ext cx="4320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355976" y="1923182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2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24178" r="43095" b="8498"/>
          <a:stretch/>
        </p:blipFill>
        <p:spPr bwMode="auto">
          <a:xfrm>
            <a:off x="1409527" y="422176"/>
            <a:ext cx="6042793" cy="60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211960" y="2420888"/>
            <a:ext cx="4320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619672" y="2388804"/>
            <a:ext cx="576064" cy="396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355976" y="1923182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5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24178" r="43095" b="8498"/>
          <a:stretch/>
        </p:blipFill>
        <p:spPr bwMode="auto">
          <a:xfrm>
            <a:off x="1409527" y="422176"/>
            <a:ext cx="6042793" cy="60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211960" y="2420888"/>
            <a:ext cx="4320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619672" y="2388804"/>
            <a:ext cx="576064" cy="396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211778" y="2388804"/>
            <a:ext cx="576064" cy="396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923182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3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</p:grpSpPr>
        <p:sp>
          <p:nvSpPr>
            <p:cNvPr id="9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円/楕円 2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ドーナツ 3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</p:grpSpPr>
          <p:sp>
            <p:nvSpPr>
              <p:cNvPr id="15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円/楕円 17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</p:grpSpPr>
        <p:grpSp>
          <p:nvGrpSpPr>
            <p:cNvPr id="23" name="グループ化 22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solidFill>
              <a:schemeClr val="bg1"/>
            </a:solidFill>
          </p:grpSpPr>
          <p:sp>
            <p:nvSpPr>
              <p:cNvPr id="27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3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1" name="グループ化 40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</p:grpSpPr>
          <p:cxnSp>
            <p:nvCxnSpPr>
              <p:cNvPr id="36" name="直線コネクタ 35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グループ化 41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</p:grpSpPr>
          <p:cxnSp>
            <p:nvCxnSpPr>
              <p:cNvPr id="43" name="直線コネクタ 42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フローチャート : 他ページ結合子 45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1" name="グループ化 50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</p:grpSpPr>
          <p:sp>
            <p:nvSpPr>
              <p:cNvPr id="52" name="円/楕円 51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/楕円 52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7" name="グループ化 56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</p:grpSpPr>
          <p:sp>
            <p:nvSpPr>
              <p:cNvPr id="58" name="円/楕円 57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4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24178" r="43095" b="8498"/>
          <a:stretch/>
        </p:blipFill>
        <p:spPr bwMode="auto">
          <a:xfrm>
            <a:off x="1409527" y="422176"/>
            <a:ext cx="6042793" cy="60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211960" y="2420888"/>
            <a:ext cx="4320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619672" y="2388804"/>
            <a:ext cx="576064" cy="396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211778" y="2388804"/>
            <a:ext cx="576064" cy="396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355976" y="1923182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7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24178" r="43095" b="8498"/>
          <a:stretch/>
        </p:blipFill>
        <p:spPr bwMode="auto">
          <a:xfrm>
            <a:off x="1409527" y="422176"/>
            <a:ext cx="6042793" cy="60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211960" y="2420888"/>
            <a:ext cx="4320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619672" y="2388804"/>
            <a:ext cx="576064" cy="396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779912" y="1180710"/>
            <a:ext cx="864096" cy="36004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211778" y="2388804"/>
            <a:ext cx="576064" cy="396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355976" y="1916832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39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24178" r="43095" b="8498"/>
          <a:stretch/>
        </p:blipFill>
        <p:spPr bwMode="auto">
          <a:xfrm>
            <a:off x="1409527" y="422176"/>
            <a:ext cx="6042793" cy="60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211960" y="2420888"/>
            <a:ext cx="4320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619672" y="2388804"/>
            <a:ext cx="576064" cy="396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779912" y="1180710"/>
            <a:ext cx="864096" cy="36004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211778" y="2388804"/>
            <a:ext cx="576064" cy="396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355976" y="1923182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6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24178" r="43095" b="8498"/>
          <a:stretch/>
        </p:blipFill>
        <p:spPr bwMode="auto">
          <a:xfrm>
            <a:off x="1409527" y="422176"/>
            <a:ext cx="6042793" cy="60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211960" y="2420888"/>
            <a:ext cx="4320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619672" y="2388804"/>
            <a:ext cx="576064" cy="396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779912" y="1180710"/>
            <a:ext cx="864096" cy="36004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211778" y="2388804"/>
            <a:ext cx="576064" cy="396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211960" y="1573542"/>
            <a:ext cx="432048" cy="36004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99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24178" r="43095" b="8498"/>
          <a:stretch/>
        </p:blipFill>
        <p:spPr bwMode="auto">
          <a:xfrm>
            <a:off x="1409527" y="422176"/>
            <a:ext cx="6042793" cy="60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211960" y="2420888"/>
            <a:ext cx="4320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619672" y="2388804"/>
            <a:ext cx="576064" cy="396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779912" y="1180710"/>
            <a:ext cx="864096" cy="36004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211778" y="2388804"/>
            <a:ext cx="576064" cy="396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211960" y="1573542"/>
            <a:ext cx="432048" cy="36004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 rot="1920190">
            <a:off x="3304300" y="2656207"/>
            <a:ext cx="1025491" cy="1479884"/>
            <a:chOff x="322803" y="2694348"/>
            <a:chExt cx="1025491" cy="1479884"/>
          </a:xfrm>
        </p:grpSpPr>
        <p:sp>
          <p:nvSpPr>
            <p:cNvPr id="5" name="角丸四角形 4"/>
            <p:cNvSpPr/>
            <p:nvPr/>
          </p:nvSpPr>
          <p:spPr>
            <a:xfrm rot="249496">
              <a:off x="827584" y="2694348"/>
              <a:ext cx="262880" cy="102268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角丸四角形 9"/>
            <p:cNvSpPr/>
            <p:nvPr/>
          </p:nvSpPr>
          <p:spPr>
            <a:xfrm rot="2542040">
              <a:off x="1079535" y="3251757"/>
              <a:ext cx="268759" cy="57606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322803" y="3259832"/>
              <a:ext cx="914400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918642" y="2733303"/>
              <a:ext cx="152772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/>
        </p:nvGrpSpPr>
        <p:grpSpPr>
          <a:xfrm rot="19679810" flipH="1">
            <a:off x="4764965" y="2568039"/>
            <a:ext cx="1025491" cy="1479884"/>
            <a:chOff x="322803" y="2694348"/>
            <a:chExt cx="1025491" cy="1479884"/>
          </a:xfrm>
        </p:grpSpPr>
        <p:sp>
          <p:nvSpPr>
            <p:cNvPr id="20" name="角丸四角形 19"/>
            <p:cNvSpPr/>
            <p:nvPr/>
          </p:nvSpPr>
          <p:spPr>
            <a:xfrm rot="249496">
              <a:off x="827584" y="2694348"/>
              <a:ext cx="262880" cy="102268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/>
            <p:cNvSpPr/>
            <p:nvPr/>
          </p:nvSpPr>
          <p:spPr>
            <a:xfrm rot="2542040">
              <a:off x="1079535" y="3251757"/>
              <a:ext cx="268759" cy="57606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322803" y="3259832"/>
              <a:ext cx="914400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918642" y="2733303"/>
              <a:ext cx="152772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17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24178" r="43095" b="8498"/>
          <a:stretch/>
        </p:blipFill>
        <p:spPr bwMode="auto">
          <a:xfrm>
            <a:off x="1409527" y="422176"/>
            <a:ext cx="6042793" cy="60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211960" y="2420888"/>
            <a:ext cx="4320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619672" y="2388804"/>
            <a:ext cx="576064" cy="396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779912" y="1180710"/>
            <a:ext cx="864096" cy="36004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211778" y="2388804"/>
            <a:ext cx="576064" cy="396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211960" y="1573542"/>
            <a:ext cx="432048" cy="36004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 rot="1920190">
            <a:off x="3304300" y="2656207"/>
            <a:ext cx="1025491" cy="1479884"/>
            <a:chOff x="322803" y="2694348"/>
            <a:chExt cx="1025491" cy="1479884"/>
          </a:xfrm>
        </p:grpSpPr>
        <p:sp>
          <p:nvSpPr>
            <p:cNvPr id="20" name="角丸四角形 19"/>
            <p:cNvSpPr/>
            <p:nvPr/>
          </p:nvSpPr>
          <p:spPr>
            <a:xfrm rot="249496">
              <a:off x="827584" y="2694348"/>
              <a:ext cx="262880" cy="102268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/>
            <p:cNvSpPr/>
            <p:nvPr/>
          </p:nvSpPr>
          <p:spPr>
            <a:xfrm rot="2542040">
              <a:off x="1079535" y="3251757"/>
              <a:ext cx="268759" cy="57606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322803" y="3259832"/>
              <a:ext cx="914400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918642" y="2733303"/>
              <a:ext cx="152772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 rot="19679810" flipH="1">
            <a:off x="4764965" y="2568039"/>
            <a:ext cx="1025491" cy="1479884"/>
            <a:chOff x="322803" y="2694348"/>
            <a:chExt cx="1025491" cy="1479884"/>
          </a:xfrm>
        </p:grpSpPr>
        <p:sp>
          <p:nvSpPr>
            <p:cNvPr id="25" name="角丸四角形 24"/>
            <p:cNvSpPr/>
            <p:nvPr/>
          </p:nvSpPr>
          <p:spPr>
            <a:xfrm rot="249496">
              <a:off x="827584" y="2694348"/>
              <a:ext cx="262880" cy="102268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 25"/>
            <p:cNvSpPr/>
            <p:nvPr/>
          </p:nvSpPr>
          <p:spPr>
            <a:xfrm rot="2542040">
              <a:off x="1079535" y="3251757"/>
              <a:ext cx="268759" cy="57606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22803" y="3259832"/>
              <a:ext cx="914400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918642" y="2733303"/>
              <a:ext cx="152772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3" name="直線矢印コネクタ 12"/>
          <p:cNvCxnSpPr/>
          <p:nvPr/>
        </p:nvCxnSpPr>
        <p:spPr>
          <a:xfrm flipH="1" flipV="1">
            <a:off x="2269994" y="2889646"/>
            <a:ext cx="1831127" cy="1707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4749578" y="1573542"/>
            <a:ext cx="16654" cy="119663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24178" r="43095" b="8498"/>
          <a:stretch/>
        </p:blipFill>
        <p:spPr bwMode="auto">
          <a:xfrm>
            <a:off x="1409527" y="422176"/>
            <a:ext cx="6042793" cy="60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グループ化 7"/>
          <p:cNvGrpSpPr/>
          <p:nvPr/>
        </p:nvGrpSpPr>
        <p:grpSpPr>
          <a:xfrm rot="19679810" flipH="1">
            <a:off x="7628455" y="1223609"/>
            <a:ext cx="1025491" cy="1479884"/>
            <a:chOff x="322803" y="2694348"/>
            <a:chExt cx="1025491" cy="1479884"/>
          </a:xfrm>
        </p:grpSpPr>
        <p:sp>
          <p:nvSpPr>
            <p:cNvPr id="9" name="角丸四角形 8"/>
            <p:cNvSpPr/>
            <p:nvPr/>
          </p:nvSpPr>
          <p:spPr>
            <a:xfrm rot="249496">
              <a:off x="827584" y="2694348"/>
              <a:ext cx="262880" cy="102268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角丸四角形 9"/>
            <p:cNvSpPr/>
            <p:nvPr/>
          </p:nvSpPr>
          <p:spPr>
            <a:xfrm rot="2542040">
              <a:off x="1079535" y="3251757"/>
              <a:ext cx="268759" cy="57606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322803" y="3259832"/>
              <a:ext cx="914400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918642" y="2733303"/>
              <a:ext cx="152772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5076056" y="3212976"/>
            <a:ext cx="4320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012160" y="3645024"/>
            <a:ext cx="4320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355976" y="1923182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 rot="1920190">
            <a:off x="279965" y="4408071"/>
            <a:ext cx="1025491" cy="1479884"/>
            <a:chOff x="322803" y="2694348"/>
            <a:chExt cx="1025491" cy="1479884"/>
          </a:xfrm>
        </p:grpSpPr>
        <p:sp>
          <p:nvSpPr>
            <p:cNvPr id="17" name="角丸四角形 16"/>
            <p:cNvSpPr/>
            <p:nvPr/>
          </p:nvSpPr>
          <p:spPr>
            <a:xfrm rot="249496">
              <a:off x="827584" y="2694348"/>
              <a:ext cx="262880" cy="102268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 rot="2542040">
              <a:off x="1079535" y="3251757"/>
              <a:ext cx="268759" cy="57606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322803" y="3259832"/>
              <a:ext cx="914400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918642" y="2733303"/>
              <a:ext cx="152772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30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24178" r="43095" b="8498"/>
          <a:stretch/>
        </p:blipFill>
        <p:spPr bwMode="auto">
          <a:xfrm>
            <a:off x="1409527" y="422176"/>
            <a:ext cx="6042793" cy="60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グループ化 7"/>
          <p:cNvGrpSpPr/>
          <p:nvPr/>
        </p:nvGrpSpPr>
        <p:grpSpPr>
          <a:xfrm rot="19679810" flipH="1">
            <a:off x="7628455" y="1223609"/>
            <a:ext cx="1025491" cy="1479884"/>
            <a:chOff x="322803" y="2694348"/>
            <a:chExt cx="1025491" cy="1479884"/>
          </a:xfrm>
        </p:grpSpPr>
        <p:sp>
          <p:nvSpPr>
            <p:cNvPr id="9" name="角丸四角形 8"/>
            <p:cNvSpPr/>
            <p:nvPr/>
          </p:nvSpPr>
          <p:spPr>
            <a:xfrm rot="249496">
              <a:off x="827584" y="2694348"/>
              <a:ext cx="262880" cy="102268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角丸四角形 9"/>
            <p:cNvSpPr/>
            <p:nvPr/>
          </p:nvSpPr>
          <p:spPr>
            <a:xfrm rot="2542040">
              <a:off x="1079535" y="3251757"/>
              <a:ext cx="268759" cy="57606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322803" y="3259832"/>
              <a:ext cx="914400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918642" y="2733303"/>
              <a:ext cx="152772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5076056" y="3212976"/>
            <a:ext cx="4320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012160" y="3645024"/>
            <a:ext cx="4320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619672" y="1982356"/>
            <a:ext cx="1152128" cy="4032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355976" y="1923182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 rot="1920190">
            <a:off x="279965" y="4408071"/>
            <a:ext cx="1025491" cy="1479884"/>
            <a:chOff x="322803" y="2694348"/>
            <a:chExt cx="1025491" cy="1479884"/>
          </a:xfrm>
        </p:grpSpPr>
        <p:sp>
          <p:nvSpPr>
            <p:cNvPr id="18" name="角丸四角形 17"/>
            <p:cNvSpPr/>
            <p:nvPr/>
          </p:nvSpPr>
          <p:spPr>
            <a:xfrm rot="249496">
              <a:off x="827584" y="2694348"/>
              <a:ext cx="262880" cy="102268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角丸四角形 18"/>
            <p:cNvSpPr/>
            <p:nvPr/>
          </p:nvSpPr>
          <p:spPr>
            <a:xfrm rot="2542040">
              <a:off x="1079535" y="3251757"/>
              <a:ext cx="268759" cy="57606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322803" y="3259832"/>
              <a:ext cx="914400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918642" y="2733303"/>
              <a:ext cx="152772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 flipH="1">
            <a:off x="2792340" y="3645023"/>
            <a:ext cx="2067692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53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24178" r="43095" b="8498"/>
          <a:stretch/>
        </p:blipFill>
        <p:spPr bwMode="auto">
          <a:xfrm>
            <a:off x="1409527" y="422176"/>
            <a:ext cx="6042793" cy="60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5076056" y="3212976"/>
            <a:ext cx="4320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012160" y="3645024"/>
            <a:ext cx="4320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843808" y="1148625"/>
            <a:ext cx="4464496" cy="86581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619672" y="1982356"/>
            <a:ext cx="1152128" cy="4032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 rot="1920190">
            <a:off x="279965" y="4408071"/>
            <a:ext cx="1025491" cy="1479884"/>
            <a:chOff x="322803" y="2694348"/>
            <a:chExt cx="1025491" cy="1479884"/>
          </a:xfrm>
        </p:grpSpPr>
        <p:sp>
          <p:nvSpPr>
            <p:cNvPr id="18" name="角丸四角形 17"/>
            <p:cNvSpPr/>
            <p:nvPr/>
          </p:nvSpPr>
          <p:spPr>
            <a:xfrm rot="249496">
              <a:off x="827584" y="2694348"/>
              <a:ext cx="262880" cy="102268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角丸四角形 18"/>
            <p:cNvSpPr/>
            <p:nvPr/>
          </p:nvSpPr>
          <p:spPr>
            <a:xfrm rot="2542040">
              <a:off x="1079535" y="3251757"/>
              <a:ext cx="268759" cy="57606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322803" y="3259832"/>
              <a:ext cx="914400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918642" y="2733303"/>
              <a:ext cx="152772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 rot="19679810" flipH="1">
            <a:off x="7628455" y="1223609"/>
            <a:ext cx="1025491" cy="1479884"/>
            <a:chOff x="322803" y="2694348"/>
            <a:chExt cx="1025491" cy="1479884"/>
          </a:xfrm>
        </p:grpSpPr>
        <p:sp>
          <p:nvSpPr>
            <p:cNvPr id="23" name="角丸四角形 22"/>
            <p:cNvSpPr/>
            <p:nvPr/>
          </p:nvSpPr>
          <p:spPr>
            <a:xfrm rot="249496">
              <a:off x="827584" y="2694348"/>
              <a:ext cx="262880" cy="102268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角丸四角形 23"/>
            <p:cNvSpPr/>
            <p:nvPr/>
          </p:nvSpPr>
          <p:spPr>
            <a:xfrm rot="2542040">
              <a:off x="1079535" y="3251757"/>
              <a:ext cx="268759" cy="57606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322803" y="3259832"/>
              <a:ext cx="914400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918642" y="2733303"/>
              <a:ext cx="152772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4355976" y="1923182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 flipV="1">
            <a:off x="5730963" y="2046526"/>
            <a:ext cx="0" cy="139704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24178" r="43095" b="8498"/>
          <a:stretch/>
        </p:blipFill>
        <p:spPr bwMode="auto">
          <a:xfrm>
            <a:off x="1409527" y="422176"/>
            <a:ext cx="6042793" cy="60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2"/>
          <p:cNvGrpSpPr/>
          <p:nvPr/>
        </p:nvGrpSpPr>
        <p:grpSpPr>
          <a:xfrm rot="1920190">
            <a:off x="279965" y="4408071"/>
            <a:ext cx="1025491" cy="1479884"/>
            <a:chOff x="322803" y="2694348"/>
            <a:chExt cx="1025491" cy="1479884"/>
          </a:xfrm>
        </p:grpSpPr>
        <p:sp>
          <p:nvSpPr>
            <p:cNvPr id="4" name="角丸四角形 3"/>
            <p:cNvSpPr/>
            <p:nvPr/>
          </p:nvSpPr>
          <p:spPr>
            <a:xfrm rot="249496">
              <a:off x="827584" y="2694348"/>
              <a:ext cx="262880" cy="102268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角丸四角形 4"/>
            <p:cNvSpPr/>
            <p:nvPr/>
          </p:nvSpPr>
          <p:spPr>
            <a:xfrm rot="2542040">
              <a:off x="1079535" y="3251757"/>
              <a:ext cx="268759" cy="57606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322803" y="3259832"/>
              <a:ext cx="914400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918642" y="2733303"/>
              <a:ext cx="152772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 rot="19679810" flipH="1">
            <a:off x="7628455" y="1223609"/>
            <a:ext cx="1025491" cy="1479884"/>
            <a:chOff x="322803" y="2694348"/>
            <a:chExt cx="1025491" cy="1479884"/>
          </a:xfrm>
        </p:grpSpPr>
        <p:sp>
          <p:nvSpPr>
            <p:cNvPr id="9" name="角丸四角形 8"/>
            <p:cNvSpPr/>
            <p:nvPr/>
          </p:nvSpPr>
          <p:spPr>
            <a:xfrm rot="249496">
              <a:off x="827584" y="2694348"/>
              <a:ext cx="262880" cy="102268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角丸四角形 9"/>
            <p:cNvSpPr/>
            <p:nvPr/>
          </p:nvSpPr>
          <p:spPr>
            <a:xfrm rot="2542040">
              <a:off x="1079535" y="3251757"/>
              <a:ext cx="268759" cy="57606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322803" y="3259832"/>
              <a:ext cx="914400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918642" y="2733303"/>
              <a:ext cx="152772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5076056" y="3212976"/>
            <a:ext cx="4320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012160" y="3645024"/>
            <a:ext cx="4320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843808" y="1148625"/>
            <a:ext cx="4464496" cy="86581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619672" y="1982356"/>
            <a:ext cx="1152128" cy="4032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355976" y="1923182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9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104E-6 L 0.72049 0.0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2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0.00347 0.4545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2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1773104"/>
            <a:ext cx="2664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kumimoji="1"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97336" y="1773104"/>
            <a:ext cx="2310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inu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10660" y="1700808"/>
            <a:ext cx="3197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neko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</p:grpSpPr>
        <p:sp>
          <p:nvSpPr>
            <p:cNvPr id="12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ドーナツ 14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</p:grpSpPr>
          <p:sp>
            <p:nvSpPr>
              <p:cNvPr id="21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円/楕円 17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</p:grpSpPr>
        <p:grpSp>
          <p:nvGrpSpPr>
            <p:cNvPr id="27" name="グループ化 26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solidFill>
              <a:schemeClr val="bg1"/>
            </a:solidFill>
          </p:grpSpPr>
          <p:sp>
            <p:nvSpPr>
              <p:cNvPr id="46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</p:grpSpPr>
          <p:cxnSp>
            <p:nvCxnSpPr>
              <p:cNvPr id="43" name="直線コネクタ 42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グループ化 31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</p:grpSpPr>
          <p:cxnSp>
            <p:nvCxnSpPr>
              <p:cNvPr id="40" name="直線コネクタ 39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フローチャート : 他ページ結合子 32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4" name="グループ化 33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</p:grpSpPr>
          <p:sp>
            <p:nvSpPr>
              <p:cNvPr id="38" name="円/楕円 37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</p:grpSpPr>
          <p:sp>
            <p:nvSpPr>
              <p:cNvPr id="36" name="円/楕円 35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83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24090" r="21161" b="8772"/>
          <a:stretch/>
        </p:blipFill>
        <p:spPr bwMode="auto">
          <a:xfrm>
            <a:off x="467544" y="764704"/>
            <a:ext cx="825668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2968774" y="2077806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3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" y="742636"/>
            <a:ext cx="8505964" cy="550306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52418" y="191683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行をたしかめる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121174" y="2230206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968774" y="2077806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2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" y="742636"/>
            <a:ext cx="8505964" cy="550306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052418" y="191683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行をたしかめる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1720" y="3467501"/>
            <a:ext cx="6193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のばした音を</a:t>
            </a:r>
            <a:r>
              <a:rPr lang="ja-JP" altLang="en-US" sz="3600" dirty="0" smtClean="0">
                <a:solidFill>
                  <a:srgbClr val="FF0000"/>
                </a:solidFill>
              </a:rPr>
              <a:t>たしかめる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21174" y="2230206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968774" y="2077806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2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" y="742636"/>
            <a:ext cx="8505964" cy="550306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052418" y="191683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行をたしかめる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51720" y="3467501"/>
            <a:ext cx="6193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のばした音を</a:t>
            </a:r>
            <a:r>
              <a:rPr lang="ja-JP" altLang="en-US" sz="3600" dirty="0" smtClean="0">
                <a:solidFill>
                  <a:srgbClr val="FF0000"/>
                </a:solidFill>
              </a:rPr>
              <a:t>たしかめる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121174" y="2230206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7704" y="4941168"/>
            <a:ext cx="634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行とのばした音を</a:t>
            </a:r>
            <a:r>
              <a:rPr lang="ja-JP" altLang="en-US" sz="3600" dirty="0" smtClean="0">
                <a:solidFill>
                  <a:srgbClr val="FF0000"/>
                </a:solidFill>
              </a:rPr>
              <a:t>組み合わせる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968774" y="2077806"/>
            <a:ext cx="14401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4032448" cy="653617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203848" y="1278634"/>
            <a:ext cx="648072" cy="85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kumimoji="1" lang="ja-JP" altLang="en-US" sz="4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87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4032448" cy="653617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203848" y="1278634"/>
            <a:ext cx="648072" cy="85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kumimoji="1" lang="ja-JP" altLang="en-US" sz="4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10385" y="2679725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</a:t>
            </a:r>
            <a:endParaRPr kumimoji="1" lang="ja-JP" altLang="en-US" sz="4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2679725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ｋ</a:t>
            </a:r>
            <a:endParaRPr kumimoji="1" lang="ja-JP" altLang="en-US" sz="4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56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4032448" cy="653617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203848" y="1278634"/>
            <a:ext cx="648072" cy="85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kumimoji="1" lang="ja-JP" altLang="en-US" sz="4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10385" y="2679725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</a:t>
            </a:r>
            <a:endParaRPr kumimoji="1" lang="ja-JP" altLang="en-US" sz="4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2679725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ｋ</a:t>
            </a:r>
            <a:endParaRPr kumimoji="1" lang="ja-JP" altLang="en-US" sz="4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10385" y="414908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kumimoji="1" lang="ja-JP" altLang="en-US" sz="4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39952" y="4094617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err="1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</a:t>
            </a:r>
            <a:endParaRPr kumimoji="1" lang="ja-JP" altLang="en-US" sz="4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170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4032448" cy="653617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203848" y="1278634"/>
            <a:ext cx="648072" cy="85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kumimoji="1" lang="ja-JP" altLang="en-US" sz="4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10385" y="2679725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</a:t>
            </a:r>
            <a:endParaRPr kumimoji="1" lang="ja-JP" altLang="en-US" sz="4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2679725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ｋ</a:t>
            </a:r>
            <a:endParaRPr kumimoji="1" lang="ja-JP" altLang="en-US" sz="4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10385" y="414908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kumimoji="1" lang="ja-JP" altLang="en-US" sz="4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39952" y="4094617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err="1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</a:t>
            </a:r>
            <a:endParaRPr kumimoji="1" lang="ja-JP" altLang="en-US" sz="4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59832" y="558924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ｋ</a:t>
            </a:r>
            <a:endParaRPr kumimoji="1" lang="ja-JP" altLang="en-US" sz="4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19782" y="558924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err="1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</a:t>
            </a:r>
            <a:endParaRPr kumimoji="1" lang="ja-JP" altLang="en-US" sz="4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67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356949" y="436006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あめ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1773104"/>
            <a:ext cx="2664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kumimoji="1"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336" y="1773104"/>
            <a:ext cx="2310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inu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0660" y="1700808"/>
            <a:ext cx="3197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neko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</p:grpSpPr>
        <p:sp>
          <p:nvSpPr>
            <p:cNvPr id="11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ドーナツ 19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</p:grpSpPr>
          <p:sp>
            <p:nvSpPr>
              <p:cNvPr id="26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" name="円/楕円 22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</p:grpSpPr>
        <p:grpSp>
          <p:nvGrpSpPr>
            <p:cNvPr id="32" name="グループ化 31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solidFill>
              <a:schemeClr val="bg1"/>
            </a:solidFill>
          </p:grpSpPr>
          <p:sp>
            <p:nvSpPr>
              <p:cNvPr id="51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3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6" name="グループ化 35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</p:grpSpPr>
          <p:cxnSp>
            <p:nvCxnSpPr>
              <p:cNvPr id="48" name="直線コネクタ 47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グループ化 36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</p:grpSpPr>
          <p:cxnSp>
            <p:nvCxnSpPr>
              <p:cNvPr id="45" name="直線コネクタ 44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フローチャート : 他ページ結合子 37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9" name="グループ化 38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</p:grpSpPr>
          <p:sp>
            <p:nvSpPr>
              <p:cNvPr id="43" name="円/楕円 42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</p:grpSpPr>
          <p:sp>
            <p:nvSpPr>
              <p:cNvPr id="41" name="円/楕円 40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06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356949" y="436006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あめ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0394" y="4360068"/>
            <a:ext cx="2700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dirty="0">
                <a:solidFill>
                  <a:srgbClr val="FF0000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いぬ</a:t>
            </a:r>
            <a:endParaRPr kumimoji="1" lang="ja-JP" altLang="en-US" sz="10000" b="1" dirty="0">
              <a:solidFill>
                <a:srgbClr val="FF0000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1773104"/>
            <a:ext cx="2664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a</a:t>
            </a:r>
            <a:r>
              <a:rPr kumimoji="1" lang="en-US" altLang="ja-JP" sz="12500" b="1" spc="7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me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336" y="1773104"/>
            <a:ext cx="2310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inu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0660" y="1700808"/>
            <a:ext cx="3197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500" b="1" spc="7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neko</a:t>
            </a:r>
            <a:endParaRPr kumimoji="1" lang="ja-JP" altLang="en-US" sz="12500" b="1" spc="7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589020" y="560308"/>
            <a:ext cx="1959337" cy="1629533"/>
            <a:chOff x="604938" y="2141029"/>
            <a:chExt cx="1959337" cy="1629533"/>
          </a:xfrm>
        </p:grpSpPr>
        <p:sp>
          <p:nvSpPr>
            <p:cNvPr id="12" name="二等辺三角形 6"/>
            <p:cNvSpPr/>
            <p:nvPr/>
          </p:nvSpPr>
          <p:spPr>
            <a:xfrm rot="7642275">
              <a:off x="596302" y="2149665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二等辺三角形 6"/>
            <p:cNvSpPr/>
            <p:nvPr/>
          </p:nvSpPr>
          <p:spPr>
            <a:xfrm rot="18442275">
              <a:off x="1897664" y="3103950"/>
              <a:ext cx="675248" cy="657975"/>
            </a:xfrm>
            <a:custGeom>
              <a:avLst/>
              <a:gdLst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790975 w 790975"/>
                <a:gd name="connsiteY2" fmla="*/ 576064 h 576064"/>
                <a:gd name="connsiteX3" fmla="*/ 0 w 790975"/>
                <a:gd name="connsiteY3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790975 w 790975"/>
                <a:gd name="connsiteY3" fmla="*/ 576064 h 576064"/>
                <a:gd name="connsiteX4" fmla="*/ 0 w 790975"/>
                <a:gd name="connsiteY4" fmla="*/ 576064 h 576064"/>
                <a:gd name="connsiteX0" fmla="*/ 0 w 790975"/>
                <a:gd name="connsiteY0" fmla="*/ 576064 h 576064"/>
                <a:gd name="connsiteX1" fmla="*/ 395488 w 790975"/>
                <a:gd name="connsiteY1" fmla="*/ 0 h 576064"/>
                <a:gd name="connsiteX2" fmla="*/ 543889 w 790975"/>
                <a:gd name="connsiteY2" fmla="*/ 230738 h 576064"/>
                <a:gd name="connsiteX3" fmla="*/ 638823 w 790975"/>
                <a:gd name="connsiteY3" fmla="*/ 455468 h 576064"/>
                <a:gd name="connsiteX4" fmla="*/ 790975 w 790975"/>
                <a:gd name="connsiteY4" fmla="*/ 576064 h 576064"/>
                <a:gd name="connsiteX5" fmla="*/ 0 w 790975"/>
                <a:gd name="connsiteY5" fmla="*/ 576064 h 576064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0 w 725792"/>
                <a:gd name="connsiteY5" fmla="*/ 576064 h 616260"/>
                <a:gd name="connsiteX0" fmla="*/ 0 w 725792"/>
                <a:gd name="connsiteY0" fmla="*/ 576064 h 616260"/>
                <a:gd name="connsiteX1" fmla="*/ 395488 w 725792"/>
                <a:gd name="connsiteY1" fmla="*/ 0 h 616260"/>
                <a:gd name="connsiteX2" fmla="*/ 543889 w 725792"/>
                <a:gd name="connsiteY2" fmla="*/ 230738 h 616260"/>
                <a:gd name="connsiteX3" fmla="*/ 638823 w 725792"/>
                <a:gd name="connsiteY3" fmla="*/ 455468 h 616260"/>
                <a:gd name="connsiteX4" fmla="*/ 725792 w 725792"/>
                <a:gd name="connsiteY4" fmla="*/ 616260 h 616260"/>
                <a:gd name="connsiteX5" fmla="*/ 535875 w 725792"/>
                <a:gd name="connsiteY5" fmla="*/ 534096 h 616260"/>
                <a:gd name="connsiteX6" fmla="*/ 0 w 725792"/>
                <a:gd name="connsiteY6" fmla="*/ 576064 h 616260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0 w 725792"/>
                <a:gd name="connsiteY7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0 w 725792"/>
                <a:gd name="connsiteY8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0 w 725792"/>
                <a:gd name="connsiteY9" fmla="*/ 576064 h 657975"/>
                <a:gd name="connsiteX0" fmla="*/ 0 w 725792"/>
                <a:gd name="connsiteY0" fmla="*/ 576064 h 657975"/>
                <a:gd name="connsiteX1" fmla="*/ 395488 w 725792"/>
                <a:gd name="connsiteY1" fmla="*/ 0 h 657975"/>
                <a:gd name="connsiteX2" fmla="*/ 543889 w 725792"/>
                <a:gd name="connsiteY2" fmla="*/ 230738 h 657975"/>
                <a:gd name="connsiteX3" fmla="*/ 638823 w 725792"/>
                <a:gd name="connsiteY3" fmla="*/ 455468 h 657975"/>
                <a:gd name="connsiteX4" fmla="*/ 725792 w 725792"/>
                <a:gd name="connsiteY4" fmla="*/ 616260 h 657975"/>
                <a:gd name="connsiteX5" fmla="*/ 535875 w 725792"/>
                <a:gd name="connsiteY5" fmla="*/ 534096 h 657975"/>
                <a:gd name="connsiteX6" fmla="*/ 486666 w 725792"/>
                <a:gd name="connsiteY6" fmla="*/ 657975 h 657975"/>
                <a:gd name="connsiteX7" fmla="*/ 400217 w 725792"/>
                <a:gd name="connsiteY7" fmla="*/ 532235 h 657975"/>
                <a:gd name="connsiteX8" fmla="*/ 260935 w 725792"/>
                <a:gd name="connsiteY8" fmla="*/ 638614 h 657975"/>
                <a:gd name="connsiteX9" fmla="*/ 194085 w 725792"/>
                <a:gd name="connsiteY9" fmla="*/ 488317 h 657975"/>
                <a:gd name="connsiteX10" fmla="*/ 0 w 725792"/>
                <a:gd name="connsiteY10" fmla="*/ 576064 h 657975"/>
                <a:gd name="connsiteX0" fmla="*/ 0 w 675248"/>
                <a:gd name="connsiteY0" fmla="*/ 604578 h 657975"/>
                <a:gd name="connsiteX1" fmla="*/ 344944 w 675248"/>
                <a:gd name="connsiteY1" fmla="*/ 0 h 657975"/>
                <a:gd name="connsiteX2" fmla="*/ 493345 w 675248"/>
                <a:gd name="connsiteY2" fmla="*/ 230738 h 657975"/>
                <a:gd name="connsiteX3" fmla="*/ 588279 w 675248"/>
                <a:gd name="connsiteY3" fmla="*/ 455468 h 657975"/>
                <a:gd name="connsiteX4" fmla="*/ 675248 w 675248"/>
                <a:gd name="connsiteY4" fmla="*/ 616260 h 657975"/>
                <a:gd name="connsiteX5" fmla="*/ 485331 w 675248"/>
                <a:gd name="connsiteY5" fmla="*/ 534096 h 657975"/>
                <a:gd name="connsiteX6" fmla="*/ 436122 w 675248"/>
                <a:gd name="connsiteY6" fmla="*/ 657975 h 657975"/>
                <a:gd name="connsiteX7" fmla="*/ 349673 w 675248"/>
                <a:gd name="connsiteY7" fmla="*/ 532235 h 657975"/>
                <a:gd name="connsiteX8" fmla="*/ 210391 w 675248"/>
                <a:gd name="connsiteY8" fmla="*/ 638614 h 657975"/>
                <a:gd name="connsiteX9" fmla="*/ 143541 w 675248"/>
                <a:gd name="connsiteY9" fmla="*/ 488317 h 657975"/>
                <a:gd name="connsiteX10" fmla="*/ 0 w 675248"/>
                <a:gd name="connsiteY10" fmla="*/ 604578 h 657975"/>
                <a:gd name="connsiteX0" fmla="*/ 0 w 675248"/>
                <a:gd name="connsiteY0" fmla="*/ 604578 h 657975"/>
                <a:gd name="connsiteX1" fmla="*/ 116221 w 675248"/>
                <a:gd name="connsiteY1" fmla="*/ 327005 h 657975"/>
                <a:gd name="connsiteX2" fmla="*/ 344944 w 675248"/>
                <a:gd name="connsiteY2" fmla="*/ 0 h 657975"/>
                <a:gd name="connsiteX3" fmla="*/ 493345 w 675248"/>
                <a:gd name="connsiteY3" fmla="*/ 230738 h 657975"/>
                <a:gd name="connsiteX4" fmla="*/ 588279 w 675248"/>
                <a:gd name="connsiteY4" fmla="*/ 455468 h 657975"/>
                <a:gd name="connsiteX5" fmla="*/ 675248 w 675248"/>
                <a:gd name="connsiteY5" fmla="*/ 616260 h 657975"/>
                <a:gd name="connsiteX6" fmla="*/ 485331 w 675248"/>
                <a:gd name="connsiteY6" fmla="*/ 534096 h 657975"/>
                <a:gd name="connsiteX7" fmla="*/ 436122 w 675248"/>
                <a:gd name="connsiteY7" fmla="*/ 657975 h 657975"/>
                <a:gd name="connsiteX8" fmla="*/ 349673 w 675248"/>
                <a:gd name="connsiteY8" fmla="*/ 532235 h 657975"/>
                <a:gd name="connsiteX9" fmla="*/ 210391 w 675248"/>
                <a:gd name="connsiteY9" fmla="*/ 638614 h 657975"/>
                <a:gd name="connsiteX10" fmla="*/ 143541 w 675248"/>
                <a:gd name="connsiteY10" fmla="*/ 488317 h 657975"/>
                <a:gd name="connsiteX11" fmla="*/ 0 w 675248"/>
                <a:gd name="connsiteY11" fmla="*/ 604578 h 65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248" h="657975">
                  <a:moveTo>
                    <a:pt x="0" y="604578"/>
                  </a:moveTo>
                  <a:cubicBezTo>
                    <a:pt x="49421" y="513484"/>
                    <a:pt x="66800" y="418099"/>
                    <a:pt x="116221" y="327005"/>
                  </a:cubicBezTo>
                  <a:lnTo>
                    <a:pt x="344944" y="0"/>
                  </a:lnTo>
                  <a:cubicBezTo>
                    <a:pt x="397383" y="68250"/>
                    <a:pt x="440906" y="162488"/>
                    <a:pt x="493345" y="230738"/>
                  </a:cubicBezTo>
                  <a:cubicBezTo>
                    <a:pt x="539120" y="294856"/>
                    <a:pt x="542504" y="391350"/>
                    <a:pt x="588279" y="455468"/>
                  </a:cubicBezTo>
                  <a:lnTo>
                    <a:pt x="675248" y="616260"/>
                  </a:lnTo>
                  <a:cubicBezTo>
                    <a:pt x="631985" y="615114"/>
                    <a:pt x="528594" y="535242"/>
                    <a:pt x="485331" y="534096"/>
                  </a:cubicBezTo>
                  <a:cubicBezTo>
                    <a:pt x="454353" y="535383"/>
                    <a:pt x="467100" y="656688"/>
                    <a:pt x="436122" y="657975"/>
                  </a:cubicBezTo>
                  <a:cubicBezTo>
                    <a:pt x="402060" y="655225"/>
                    <a:pt x="383735" y="534985"/>
                    <a:pt x="349673" y="532235"/>
                  </a:cubicBezTo>
                  <a:cubicBezTo>
                    <a:pt x="284745" y="543472"/>
                    <a:pt x="275319" y="627377"/>
                    <a:pt x="210391" y="638614"/>
                  </a:cubicBezTo>
                  <a:cubicBezTo>
                    <a:pt x="161024" y="628378"/>
                    <a:pt x="192908" y="498553"/>
                    <a:pt x="143541" y="488317"/>
                  </a:cubicBezTo>
                  <a:lnTo>
                    <a:pt x="0" y="60457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 rot="1701461">
              <a:off x="899592" y="2420888"/>
              <a:ext cx="1296144" cy="100811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ドーナツ 20"/>
            <p:cNvSpPr/>
            <p:nvPr/>
          </p:nvSpPr>
          <p:spPr>
            <a:xfrm rot="2122866">
              <a:off x="1300866" y="2479011"/>
              <a:ext cx="810437" cy="550138"/>
            </a:xfrm>
            <a:prstGeom prst="don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232223" y="726150"/>
            <a:ext cx="2637081" cy="1516448"/>
            <a:chOff x="3197336" y="2117746"/>
            <a:chExt cx="2637081" cy="1516448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3197336" y="2117746"/>
              <a:ext cx="2637081" cy="1516448"/>
              <a:chOff x="3197336" y="2117746"/>
              <a:chExt cx="2637081" cy="1516448"/>
            </a:xfrm>
          </p:grpSpPr>
          <p:sp>
            <p:nvSpPr>
              <p:cNvPr id="27" name="正方形/長方形 12"/>
              <p:cNvSpPr/>
              <p:nvPr/>
            </p:nvSpPr>
            <p:spPr>
              <a:xfrm>
                <a:off x="5431844" y="2356696"/>
                <a:ext cx="402573" cy="52233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573" h="522334">
                    <a:moveTo>
                      <a:pt x="286148" y="67"/>
                    </a:moveTo>
                    <a:cubicBezTo>
                      <a:pt x="307258" y="41542"/>
                      <a:pt x="356942" y="54441"/>
                      <a:pt x="378052" y="95916"/>
                    </a:cubicBezTo>
                    <a:lnTo>
                      <a:pt x="402573" y="266767"/>
                    </a:lnTo>
                    <a:lnTo>
                      <a:pt x="250173" y="474489"/>
                    </a:lnTo>
                    <a:cubicBezTo>
                      <a:pt x="135165" y="433214"/>
                      <a:pt x="29681" y="591964"/>
                      <a:pt x="398" y="484014"/>
                    </a:cubicBezTo>
                    <a:cubicBezTo>
                      <a:pt x="-10039" y="444731"/>
                      <a:pt x="187552" y="395649"/>
                      <a:pt x="235177" y="314991"/>
                    </a:cubicBezTo>
                    <a:cubicBezTo>
                      <a:pt x="282802" y="234333"/>
                      <a:pt x="255074" y="-4596"/>
                      <a:pt x="286148" y="6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10"/>
              <p:cNvSpPr/>
              <p:nvPr/>
            </p:nvSpPr>
            <p:spPr>
              <a:xfrm>
                <a:off x="3197336" y="2117746"/>
                <a:ext cx="1607553" cy="872430"/>
              </a:xfrm>
              <a:custGeom>
                <a:avLst/>
                <a:gdLst>
                  <a:gd name="connsiteX0" fmla="*/ 0 w 1138542"/>
                  <a:gd name="connsiteY0" fmla="*/ 435813 h 871626"/>
                  <a:gd name="connsiteX1" fmla="*/ 569271 w 1138542"/>
                  <a:gd name="connsiteY1" fmla="*/ 0 h 871626"/>
                  <a:gd name="connsiteX2" fmla="*/ 1138542 w 1138542"/>
                  <a:gd name="connsiteY2" fmla="*/ 435813 h 871626"/>
                  <a:gd name="connsiteX3" fmla="*/ 569271 w 1138542"/>
                  <a:gd name="connsiteY3" fmla="*/ 871626 h 871626"/>
                  <a:gd name="connsiteX4" fmla="*/ 0 w 1138542"/>
                  <a:gd name="connsiteY4" fmla="*/ 435813 h 871626"/>
                  <a:gd name="connsiteX0" fmla="*/ 0 w 1165324"/>
                  <a:gd name="connsiteY0" fmla="*/ 440567 h 876380"/>
                  <a:gd name="connsiteX1" fmla="*/ 569271 w 1165324"/>
                  <a:gd name="connsiteY1" fmla="*/ 4754 h 876380"/>
                  <a:gd name="connsiteX2" fmla="*/ 1021191 w 1165324"/>
                  <a:gd name="connsiteY2" fmla="*/ 222578 h 876380"/>
                  <a:gd name="connsiteX3" fmla="*/ 1138542 w 1165324"/>
                  <a:gd name="connsiteY3" fmla="*/ 440567 h 876380"/>
                  <a:gd name="connsiteX4" fmla="*/ 569271 w 1165324"/>
                  <a:gd name="connsiteY4" fmla="*/ 876380 h 876380"/>
                  <a:gd name="connsiteX5" fmla="*/ 0 w 1165324"/>
                  <a:gd name="connsiteY5" fmla="*/ 440567 h 876380"/>
                  <a:gd name="connsiteX0" fmla="*/ 0 w 1593331"/>
                  <a:gd name="connsiteY0" fmla="*/ 440567 h 879493"/>
                  <a:gd name="connsiteX1" fmla="*/ 569271 w 1593331"/>
                  <a:gd name="connsiteY1" fmla="*/ 4754 h 879493"/>
                  <a:gd name="connsiteX2" fmla="*/ 1021191 w 1593331"/>
                  <a:gd name="connsiteY2" fmla="*/ 222578 h 879493"/>
                  <a:gd name="connsiteX3" fmla="*/ 1586217 w 1593331"/>
                  <a:gd name="connsiteY3" fmla="*/ 612017 h 879493"/>
                  <a:gd name="connsiteX4" fmla="*/ 569271 w 1593331"/>
                  <a:gd name="connsiteY4" fmla="*/ 876380 h 879493"/>
                  <a:gd name="connsiteX5" fmla="*/ 0 w 1593331"/>
                  <a:gd name="connsiteY5" fmla="*/ 440567 h 879493"/>
                  <a:gd name="connsiteX0" fmla="*/ 0 w 1619915"/>
                  <a:gd name="connsiteY0" fmla="*/ 440567 h 883086"/>
                  <a:gd name="connsiteX1" fmla="*/ 569271 w 1619915"/>
                  <a:gd name="connsiteY1" fmla="*/ 4754 h 883086"/>
                  <a:gd name="connsiteX2" fmla="*/ 1021191 w 1619915"/>
                  <a:gd name="connsiteY2" fmla="*/ 222578 h 883086"/>
                  <a:gd name="connsiteX3" fmla="*/ 1586217 w 1619915"/>
                  <a:gd name="connsiteY3" fmla="*/ 612017 h 883086"/>
                  <a:gd name="connsiteX4" fmla="*/ 1459341 w 1619915"/>
                  <a:gd name="connsiteY4" fmla="*/ 698828 h 883086"/>
                  <a:gd name="connsiteX5" fmla="*/ 569271 w 1619915"/>
                  <a:gd name="connsiteY5" fmla="*/ 876380 h 883086"/>
                  <a:gd name="connsiteX6" fmla="*/ 0 w 1619915"/>
                  <a:gd name="connsiteY6" fmla="*/ 440567 h 883086"/>
                  <a:gd name="connsiteX0" fmla="*/ 0 w 1609649"/>
                  <a:gd name="connsiteY0" fmla="*/ 440567 h 883086"/>
                  <a:gd name="connsiteX1" fmla="*/ 569271 w 1609649"/>
                  <a:gd name="connsiteY1" fmla="*/ 4754 h 883086"/>
                  <a:gd name="connsiteX2" fmla="*/ 1021191 w 1609649"/>
                  <a:gd name="connsiteY2" fmla="*/ 222578 h 883086"/>
                  <a:gd name="connsiteX3" fmla="*/ 1586217 w 1609649"/>
                  <a:gd name="connsiteY3" fmla="*/ 612017 h 883086"/>
                  <a:gd name="connsiteX4" fmla="*/ 1459341 w 1609649"/>
                  <a:gd name="connsiteY4" fmla="*/ 698828 h 883086"/>
                  <a:gd name="connsiteX5" fmla="*/ 569271 w 1609649"/>
                  <a:gd name="connsiteY5" fmla="*/ 876380 h 883086"/>
                  <a:gd name="connsiteX6" fmla="*/ 0 w 1609649"/>
                  <a:gd name="connsiteY6" fmla="*/ 440567 h 883086"/>
                  <a:gd name="connsiteX0" fmla="*/ 0 w 1604035"/>
                  <a:gd name="connsiteY0" fmla="*/ 440567 h 877087"/>
                  <a:gd name="connsiteX1" fmla="*/ 569271 w 1604035"/>
                  <a:gd name="connsiteY1" fmla="*/ 4754 h 877087"/>
                  <a:gd name="connsiteX2" fmla="*/ 1021191 w 1604035"/>
                  <a:gd name="connsiteY2" fmla="*/ 222578 h 877087"/>
                  <a:gd name="connsiteX3" fmla="*/ 1586217 w 1604035"/>
                  <a:gd name="connsiteY3" fmla="*/ 612017 h 877087"/>
                  <a:gd name="connsiteX4" fmla="*/ 1459341 w 1604035"/>
                  <a:gd name="connsiteY4" fmla="*/ 698828 h 877087"/>
                  <a:gd name="connsiteX5" fmla="*/ 1164066 w 1604035"/>
                  <a:gd name="connsiteY5" fmla="*/ 546427 h 877087"/>
                  <a:gd name="connsiteX6" fmla="*/ 569271 w 1604035"/>
                  <a:gd name="connsiteY6" fmla="*/ 876380 h 877087"/>
                  <a:gd name="connsiteX7" fmla="*/ 0 w 1604035"/>
                  <a:gd name="connsiteY7" fmla="*/ 440567 h 877087"/>
                  <a:gd name="connsiteX0" fmla="*/ 0 w 1604035"/>
                  <a:gd name="connsiteY0" fmla="*/ 440567 h 876837"/>
                  <a:gd name="connsiteX1" fmla="*/ 569271 w 1604035"/>
                  <a:gd name="connsiteY1" fmla="*/ 4754 h 876837"/>
                  <a:gd name="connsiteX2" fmla="*/ 1021191 w 1604035"/>
                  <a:gd name="connsiteY2" fmla="*/ 222578 h 876837"/>
                  <a:gd name="connsiteX3" fmla="*/ 1586217 w 1604035"/>
                  <a:gd name="connsiteY3" fmla="*/ 612017 h 876837"/>
                  <a:gd name="connsiteX4" fmla="*/ 1459341 w 1604035"/>
                  <a:gd name="connsiteY4" fmla="*/ 698828 h 876837"/>
                  <a:gd name="connsiteX5" fmla="*/ 1164066 w 1604035"/>
                  <a:gd name="connsiteY5" fmla="*/ 546427 h 876837"/>
                  <a:gd name="connsiteX6" fmla="*/ 569271 w 1604035"/>
                  <a:gd name="connsiteY6" fmla="*/ 876380 h 876837"/>
                  <a:gd name="connsiteX7" fmla="*/ 0 w 1604035"/>
                  <a:gd name="connsiteY7" fmla="*/ 440567 h 876837"/>
                  <a:gd name="connsiteX0" fmla="*/ 0 w 1604035"/>
                  <a:gd name="connsiteY0" fmla="*/ 440567 h 876457"/>
                  <a:gd name="connsiteX1" fmla="*/ 569271 w 1604035"/>
                  <a:gd name="connsiteY1" fmla="*/ 4754 h 876457"/>
                  <a:gd name="connsiteX2" fmla="*/ 1021191 w 1604035"/>
                  <a:gd name="connsiteY2" fmla="*/ 222578 h 876457"/>
                  <a:gd name="connsiteX3" fmla="*/ 1586217 w 1604035"/>
                  <a:gd name="connsiteY3" fmla="*/ 612017 h 876457"/>
                  <a:gd name="connsiteX4" fmla="*/ 1459341 w 1604035"/>
                  <a:gd name="connsiteY4" fmla="*/ 698828 h 876457"/>
                  <a:gd name="connsiteX5" fmla="*/ 1164066 w 1604035"/>
                  <a:gd name="connsiteY5" fmla="*/ 546427 h 876457"/>
                  <a:gd name="connsiteX6" fmla="*/ 878316 w 1604035"/>
                  <a:gd name="connsiteY6" fmla="*/ 413078 h 876457"/>
                  <a:gd name="connsiteX7" fmla="*/ 569271 w 1604035"/>
                  <a:gd name="connsiteY7" fmla="*/ 876380 h 876457"/>
                  <a:gd name="connsiteX8" fmla="*/ 0 w 1604035"/>
                  <a:gd name="connsiteY8" fmla="*/ 440567 h 876457"/>
                  <a:gd name="connsiteX0" fmla="*/ 0 w 1604035"/>
                  <a:gd name="connsiteY0" fmla="*/ 440567 h 877047"/>
                  <a:gd name="connsiteX1" fmla="*/ 569271 w 1604035"/>
                  <a:gd name="connsiteY1" fmla="*/ 4754 h 877047"/>
                  <a:gd name="connsiteX2" fmla="*/ 1021191 w 1604035"/>
                  <a:gd name="connsiteY2" fmla="*/ 222578 h 877047"/>
                  <a:gd name="connsiteX3" fmla="*/ 1586217 w 1604035"/>
                  <a:gd name="connsiteY3" fmla="*/ 612017 h 877047"/>
                  <a:gd name="connsiteX4" fmla="*/ 1459341 w 1604035"/>
                  <a:gd name="connsiteY4" fmla="*/ 698828 h 877047"/>
                  <a:gd name="connsiteX5" fmla="*/ 1164066 w 1604035"/>
                  <a:gd name="connsiteY5" fmla="*/ 546427 h 877047"/>
                  <a:gd name="connsiteX6" fmla="*/ 878316 w 1604035"/>
                  <a:gd name="connsiteY6" fmla="*/ 413078 h 877047"/>
                  <a:gd name="connsiteX7" fmla="*/ 1087866 w 1604035"/>
                  <a:gd name="connsiteY7" fmla="*/ 536903 h 877047"/>
                  <a:gd name="connsiteX8" fmla="*/ 569271 w 1604035"/>
                  <a:gd name="connsiteY8" fmla="*/ 876380 h 877047"/>
                  <a:gd name="connsiteX9" fmla="*/ 0 w 1604035"/>
                  <a:gd name="connsiteY9" fmla="*/ 440567 h 87704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10187 w 1614222"/>
                  <a:gd name="connsiteY0" fmla="*/ 436007 h 872487"/>
                  <a:gd name="connsiteX1" fmla="*/ 240803 w 1614222"/>
                  <a:gd name="connsiteY1" fmla="*/ 256118 h 872487"/>
                  <a:gd name="connsiteX2" fmla="*/ 579458 w 1614222"/>
                  <a:gd name="connsiteY2" fmla="*/ 194 h 872487"/>
                  <a:gd name="connsiteX3" fmla="*/ 1031378 w 1614222"/>
                  <a:gd name="connsiteY3" fmla="*/ 218018 h 872487"/>
                  <a:gd name="connsiteX4" fmla="*/ 1596404 w 1614222"/>
                  <a:gd name="connsiteY4" fmla="*/ 607457 h 872487"/>
                  <a:gd name="connsiteX5" fmla="*/ 1469528 w 1614222"/>
                  <a:gd name="connsiteY5" fmla="*/ 694268 h 872487"/>
                  <a:gd name="connsiteX6" fmla="*/ 1174253 w 1614222"/>
                  <a:gd name="connsiteY6" fmla="*/ 541867 h 872487"/>
                  <a:gd name="connsiteX7" fmla="*/ 888503 w 1614222"/>
                  <a:gd name="connsiteY7" fmla="*/ 408518 h 872487"/>
                  <a:gd name="connsiteX8" fmla="*/ 1098053 w 1614222"/>
                  <a:gd name="connsiteY8" fmla="*/ 532343 h 872487"/>
                  <a:gd name="connsiteX9" fmla="*/ 579458 w 1614222"/>
                  <a:gd name="connsiteY9" fmla="*/ 871820 h 872487"/>
                  <a:gd name="connsiteX10" fmla="*/ 10187 w 1614222"/>
                  <a:gd name="connsiteY10" fmla="*/ 436007 h 872487"/>
                  <a:gd name="connsiteX0" fmla="*/ 5589 w 1609624"/>
                  <a:gd name="connsiteY0" fmla="*/ 436007 h 872487"/>
                  <a:gd name="connsiteX1" fmla="*/ 236205 w 1609624"/>
                  <a:gd name="connsiteY1" fmla="*/ 256118 h 872487"/>
                  <a:gd name="connsiteX2" fmla="*/ 574860 w 1609624"/>
                  <a:gd name="connsiteY2" fmla="*/ 194 h 872487"/>
                  <a:gd name="connsiteX3" fmla="*/ 1026780 w 1609624"/>
                  <a:gd name="connsiteY3" fmla="*/ 218018 h 872487"/>
                  <a:gd name="connsiteX4" fmla="*/ 1591806 w 1609624"/>
                  <a:gd name="connsiteY4" fmla="*/ 607457 h 872487"/>
                  <a:gd name="connsiteX5" fmla="*/ 1464930 w 1609624"/>
                  <a:gd name="connsiteY5" fmla="*/ 694268 h 872487"/>
                  <a:gd name="connsiteX6" fmla="*/ 1169655 w 1609624"/>
                  <a:gd name="connsiteY6" fmla="*/ 541867 h 872487"/>
                  <a:gd name="connsiteX7" fmla="*/ 883905 w 1609624"/>
                  <a:gd name="connsiteY7" fmla="*/ 408518 h 872487"/>
                  <a:gd name="connsiteX8" fmla="*/ 1093455 w 1609624"/>
                  <a:gd name="connsiteY8" fmla="*/ 532343 h 872487"/>
                  <a:gd name="connsiteX9" fmla="*/ 574860 w 1609624"/>
                  <a:gd name="connsiteY9" fmla="*/ 871820 h 872487"/>
                  <a:gd name="connsiteX10" fmla="*/ 5589 w 1609624"/>
                  <a:gd name="connsiteY10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389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8296 w 1612331"/>
                  <a:gd name="connsiteY0" fmla="*/ 436007 h 872487"/>
                  <a:gd name="connsiteX1" fmla="*/ 238912 w 1612331"/>
                  <a:gd name="connsiteY1" fmla="*/ 389468 h 872487"/>
                  <a:gd name="connsiteX2" fmla="*/ 277012 w 1612331"/>
                  <a:gd name="connsiteY2" fmla="*/ 256118 h 872487"/>
                  <a:gd name="connsiteX3" fmla="*/ 577567 w 1612331"/>
                  <a:gd name="connsiteY3" fmla="*/ 194 h 872487"/>
                  <a:gd name="connsiteX4" fmla="*/ 1029487 w 1612331"/>
                  <a:gd name="connsiteY4" fmla="*/ 218018 h 872487"/>
                  <a:gd name="connsiteX5" fmla="*/ 1594513 w 1612331"/>
                  <a:gd name="connsiteY5" fmla="*/ 607457 h 872487"/>
                  <a:gd name="connsiteX6" fmla="*/ 1467637 w 1612331"/>
                  <a:gd name="connsiteY6" fmla="*/ 694268 h 872487"/>
                  <a:gd name="connsiteX7" fmla="*/ 1172362 w 1612331"/>
                  <a:gd name="connsiteY7" fmla="*/ 541867 h 872487"/>
                  <a:gd name="connsiteX8" fmla="*/ 886612 w 1612331"/>
                  <a:gd name="connsiteY8" fmla="*/ 408518 h 872487"/>
                  <a:gd name="connsiteX9" fmla="*/ 1096162 w 1612331"/>
                  <a:gd name="connsiteY9" fmla="*/ 532343 h 872487"/>
                  <a:gd name="connsiteX10" fmla="*/ 577567 w 1612331"/>
                  <a:gd name="connsiteY10" fmla="*/ 871820 h 872487"/>
                  <a:gd name="connsiteX11" fmla="*/ 8296 w 1612331"/>
                  <a:gd name="connsiteY11" fmla="*/ 436007 h 872487"/>
                  <a:gd name="connsiteX0" fmla="*/ 3518 w 1607553"/>
                  <a:gd name="connsiteY0" fmla="*/ 436007 h 874863"/>
                  <a:gd name="connsiteX1" fmla="*/ 234134 w 1607553"/>
                  <a:gd name="connsiteY1" fmla="*/ 389468 h 874863"/>
                  <a:gd name="connsiteX2" fmla="*/ 272234 w 1607553"/>
                  <a:gd name="connsiteY2" fmla="*/ 256118 h 874863"/>
                  <a:gd name="connsiteX3" fmla="*/ 572789 w 1607553"/>
                  <a:gd name="connsiteY3" fmla="*/ 194 h 874863"/>
                  <a:gd name="connsiteX4" fmla="*/ 1024709 w 1607553"/>
                  <a:gd name="connsiteY4" fmla="*/ 218018 h 874863"/>
                  <a:gd name="connsiteX5" fmla="*/ 1589735 w 1607553"/>
                  <a:gd name="connsiteY5" fmla="*/ 607457 h 874863"/>
                  <a:gd name="connsiteX6" fmla="*/ 1462859 w 1607553"/>
                  <a:gd name="connsiteY6" fmla="*/ 694268 h 874863"/>
                  <a:gd name="connsiteX7" fmla="*/ 1167584 w 1607553"/>
                  <a:gd name="connsiteY7" fmla="*/ 541867 h 874863"/>
                  <a:gd name="connsiteX8" fmla="*/ 881834 w 1607553"/>
                  <a:gd name="connsiteY8" fmla="*/ 408518 h 874863"/>
                  <a:gd name="connsiteX9" fmla="*/ 1091384 w 1607553"/>
                  <a:gd name="connsiteY9" fmla="*/ 532343 h 874863"/>
                  <a:gd name="connsiteX10" fmla="*/ 572789 w 1607553"/>
                  <a:gd name="connsiteY10" fmla="*/ 871820 h 874863"/>
                  <a:gd name="connsiteX11" fmla="*/ 129360 w 1607553"/>
                  <a:gd name="connsiteY11" fmla="*/ 684743 h 874863"/>
                  <a:gd name="connsiteX12" fmla="*/ 3518 w 1607553"/>
                  <a:gd name="connsiteY12" fmla="*/ 436007 h 874863"/>
                  <a:gd name="connsiteX0" fmla="*/ 3518 w 1607553"/>
                  <a:gd name="connsiteY0" fmla="*/ 436007 h 872573"/>
                  <a:gd name="connsiteX1" fmla="*/ 234134 w 1607553"/>
                  <a:gd name="connsiteY1" fmla="*/ 389468 h 872573"/>
                  <a:gd name="connsiteX2" fmla="*/ 272234 w 1607553"/>
                  <a:gd name="connsiteY2" fmla="*/ 256118 h 872573"/>
                  <a:gd name="connsiteX3" fmla="*/ 572789 w 1607553"/>
                  <a:gd name="connsiteY3" fmla="*/ 194 h 872573"/>
                  <a:gd name="connsiteX4" fmla="*/ 1024709 w 1607553"/>
                  <a:gd name="connsiteY4" fmla="*/ 218018 h 872573"/>
                  <a:gd name="connsiteX5" fmla="*/ 1589735 w 1607553"/>
                  <a:gd name="connsiteY5" fmla="*/ 607457 h 872573"/>
                  <a:gd name="connsiteX6" fmla="*/ 1462859 w 1607553"/>
                  <a:gd name="connsiteY6" fmla="*/ 694268 h 872573"/>
                  <a:gd name="connsiteX7" fmla="*/ 1167584 w 1607553"/>
                  <a:gd name="connsiteY7" fmla="*/ 541867 h 872573"/>
                  <a:gd name="connsiteX8" fmla="*/ 881834 w 1607553"/>
                  <a:gd name="connsiteY8" fmla="*/ 408518 h 872573"/>
                  <a:gd name="connsiteX9" fmla="*/ 1091384 w 1607553"/>
                  <a:gd name="connsiteY9" fmla="*/ 532343 h 872573"/>
                  <a:gd name="connsiteX10" fmla="*/ 919935 w 1607553"/>
                  <a:gd name="connsiteY10" fmla="*/ 741893 h 872573"/>
                  <a:gd name="connsiteX11" fmla="*/ 572789 w 1607553"/>
                  <a:gd name="connsiteY11" fmla="*/ 871820 h 872573"/>
                  <a:gd name="connsiteX12" fmla="*/ 129360 w 1607553"/>
                  <a:gd name="connsiteY12" fmla="*/ 684743 h 872573"/>
                  <a:gd name="connsiteX13" fmla="*/ 3518 w 1607553"/>
                  <a:gd name="connsiteY13" fmla="*/ 436007 h 872573"/>
                  <a:gd name="connsiteX0" fmla="*/ 3518 w 1607553"/>
                  <a:gd name="connsiteY0" fmla="*/ 435864 h 872430"/>
                  <a:gd name="connsiteX1" fmla="*/ 234134 w 1607553"/>
                  <a:gd name="connsiteY1" fmla="*/ 389325 h 872430"/>
                  <a:gd name="connsiteX2" fmla="*/ 310334 w 1607553"/>
                  <a:gd name="connsiteY2" fmla="*/ 236925 h 872430"/>
                  <a:gd name="connsiteX3" fmla="*/ 572789 w 1607553"/>
                  <a:gd name="connsiteY3" fmla="*/ 51 h 872430"/>
                  <a:gd name="connsiteX4" fmla="*/ 1024709 w 1607553"/>
                  <a:gd name="connsiteY4" fmla="*/ 217875 h 872430"/>
                  <a:gd name="connsiteX5" fmla="*/ 1589735 w 1607553"/>
                  <a:gd name="connsiteY5" fmla="*/ 607314 h 872430"/>
                  <a:gd name="connsiteX6" fmla="*/ 1462859 w 1607553"/>
                  <a:gd name="connsiteY6" fmla="*/ 694125 h 872430"/>
                  <a:gd name="connsiteX7" fmla="*/ 1167584 w 1607553"/>
                  <a:gd name="connsiteY7" fmla="*/ 541724 h 872430"/>
                  <a:gd name="connsiteX8" fmla="*/ 881834 w 1607553"/>
                  <a:gd name="connsiteY8" fmla="*/ 408375 h 872430"/>
                  <a:gd name="connsiteX9" fmla="*/ 1091384 w 1607553"/>
                  <a:gd name="connsiteY9" fmla="*/ 532200 h 872430"/>
                  <a:gd name="connsiteX10" fmla="*/ 919935 w 1607553"/>
                  <a:gd name="connsiteY10" fmla="*/ 741750 h 872430"/>
                  <a:gd name="connsiteX11" fmla="*/ 572789 w 1607553"/>
                  <a:gd name="connsiteY11" fmla="*/ 871677 h 872430"/>
                  <a:gd name="connsiteX12" fmla="*/ 129360 w 1607553"/>
                  <a:gd name="connsiteY12" fmla="*/ 684600 h 872430"/>
                  <a:gd name="connsiteX13" fmla="*/ 3518 w 1607553"/>
                  <a:gd name="connsiteY13" fmla="*/ 435864 h 87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7553" h="872430">
                    <a:moveTo>
                      <a:pt x="3518" y="435864"/>
                    </a:moveTo>
                    <a:cubicBezTo>
                      <a:pt x="20980" y="386651"/>
                      <a:pt x="195698" y="419307"/>
                      <a:pt x="234134" y="389325"/>
                    </a:cubicBezTo>
                    <a:cubicBezTo>
                      <a:pt x="272570" y="359344"/>
                      <a:pt x="245954" y="293866"/>
                      <a:pt x="310334" y="236925"/>
                    </a:cubicBezTo>
                    <a:cubicBezTo>
                      <a:pt x="357587" y="126190"/>
                      <a:pt x="453727" y="3226"/>
                      <a:pt x="572789" y="51"/>
                    </a:cubicBezTo>
                    <a:cubicBezTo>
                      <a:pt x="691851" y="-3124"/>
                      <a:pt x="929831" y="145240"/>
                      <a:pt x="1024709" y="217875"/>
                    </a:cubicBezTo>
                    <a:cubicBezTo>
                      <a:pt x="1119587" y="290510"/>
                      <a:pt x="1524648" y="526352"/>
                      <a:pt x="1589735" y="607314"/>
                    </a:cubicBezTo>
                    <a:cubicBezTo>
                      <a:pt x="1654822" y="688276"/>
                      <a:pt x="1525280" y="668544"/>
                      <a:pt x="1462859" y="694125"/>
                    </a:cubicBezTo>
                    <a:cubicBezTo>
                      <a:pt x="1400438" y="719706"/>
                      <a:pt x="1246959" y="554424"/>
                      <a:pt x="1167584" y="541724"/>
                    </a:cubicBezTo>
                    <a:cubicBezTo>
                      <a:pt x="1088209" y="529024"/>
                      <a:pt x="950096" y="400437"/>
                      <a:pt x="881834" y="408375"/>
                    </a:cubicBezTo>
                    <a:cubicBezTo>
                      <a:pt x="813572" y="416313"/>
                      <a:pt x="1094559" y="479813"/>
                      <a:pt x="1091384" y="532200"/>
                    </a:cubicBezTo>
                    <a:cubicBezTo>
                      <a:pt x="1088209" y="584587"/>
                      <a:pt x="1006367" y="685171"/>
                      <a:pt x="919935" y="741750"/>
                    </a:cubicBezTo>
                    <a:cubicBezTo>
                      <a:pt x="833503" y="798329"/>
                      <a:pt x="704551" y="881202"/>
                      <a:pt x="572789" y="871677"/>
                    </a:cubicBezTo>
                    <a:cubicBezTo>
                      <a:pt x="441027" y="862152"/>
                      <a:pt x="224238" y="757235"/>
                      <a:pt x="129360" y="684600"/>
                    </a:cubicBezTo>
                    <a:cubicBezTo>
                      <a:pt x="34482" y="611965"/>
                      <a:pt x="-13944" y="485077"/>
                      <a:pt x="3518" y="43586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" name="円/楕円 23"/>
            <p:cNvSpPr/>
            <p:nvPr/>
          </p:nvSpPr>
          <p:spPr>
            <a:xfrm>
              <a:off x="3203848" y="2492896"/>
              <a:ext cx="70297" cy="981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3890023" y="2519248"/>
              <a:ext cx="70298" cy="87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3910059" y="2538837"/>
              <a:ext cx="43560" cy="59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6362589" y="780774"/>
            <a:ext cx="2390447" cy="1326954"/>
            <a:chOff x="6156176" y="2693702"/>
            <a:chExt cx="2390447" cy="1326954"/>
          </a:xfrm>
        </p:grpSpPr>
        <p:grpSp>
          <p:nvGrpSpPr>
            <p:cNvPr id="33" name="グループ化 32"/>
            <p:cNvGrpSpPr/>
            <p:nvPr/>
          </p:nvGrpSpPr>
          <p:grpSpPr>
            <a:xfrm rot="20349913">
              <a:off x="6473510" y="2693702"/>
              <a:ext cx="2073113" cy="1326954"/>
              <a:chOff x="3800024" y="2307240"/>
              <a:chExt cx="2073113" cy="1326954"/>
            </a:xfrm>
            <a:solidFill>
              <a:schemeClr val="bg1"/>
            </a:solidFill>
          </p:grpSpPr>
          <p:sp>
            <p:nvSpPr>
              <p:cNvPr id="52" name="正方形/長方形 12"/>
              <p:cNvSpPr/>
              <p:nvPr/>
            </p:nvSpPr>
            <p:spPr>
              <a:xfrm>
                <a:off x="5431371" y="2307240"/>
                <a:ext cx="441766" cy="572224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341072 h 398222"/>
                  <a:gd name="connsiteX4" fmla="*/ 285750 w 402175"/>
                  <a:gd name="connsiteY4" fmla="*/ 0 h 398222"/>
                  <a:gd name="connsiteX0" fmla="*/ 285750 w 402175"/>
                  <a:gd name="connsiteY0" fmla="*/ 0 h 385016"/>
                  <a:gd name="connsiteX1" fmla="*/ 402175 w 402175"/>
                  <a:gd name="connsiteY1" fmla="*/ 19050 h 385016"/>
                  <a:gd name="connsiteX2" fmla="*/ 211675 w 402175"/>
                  <a:gd name="connsiteY2" fmla="*/ 360122 h 385016"/>
                  <a:gd name="connsiteX3" fmla="*/ 0 w 402175"/>
                  <a:gd name="connsiteY3" fmla="*/ 341072 h 385016"/>
                  <a:gd name="connsiteX4" fmla="*/ 285750 w 402175"/>
                  <a:gd name="connsiteY4" fmla="*/ 0 h 385016"/>
                  <a:gd name="connsiteX0" fmla="*/ 285750 w 402175"/>
                  <a:gd name="connsiteY0" fmla="*/ 0 h 527891"/>
                  <a:gd name="connsiteX1" fmla="*/ 402175 w 402175"/>
                  <a:gd name="connsiteY1" fmla="*/ 161925 h 527891"/>
                  <a:gd name="connsiteX2" fmla="*/ 211675 w 402175"/>
                  <a:gd name="connsiteY2" fmla="*/ 502997 h 527891"/>
                  <a:gd name="connsiteX3" fmla="*/ 0 w 402175"/>
                  <a:gd name="connsiteY3" fmla="*/ 483947 h 527891"/>
                  <a:gd name="connsiteX4" fmla="*/ 285750 w 402175"/>
                  <a:gd name="connsiteY4" fmla="*/ 0 h 527891"/>
                  <a:gd name="connsiteX0" fmla="*/ 285750 w 335500"/>
                  <a:gd name="connsiteY0" fmla="*/ 0 h 527891"/>
                  <a:gd name="connsiteX1" fmla="*/ 335500 w 335500"/>
                  <a:gd name="connsiteY1" fmla="*/ 295275 h 527891"/>
                  <a:gd name="connsiteX2" fmla="*/ 211675 w 335500"/>
                  <a:gd name="connsiteY2" fmla="*/ 502997 h 527891"/>
                  <a:gd name="connsiteX3" fmla="*/ 0 w 335500"/>
                  <a:gd name="connsiteY3" fmla="*/ 483947 h 527891"/>
                  <a:gd name="connsiteX4" fmla="*/ 285750 w 335500"/>
                  <a:gd name="connsiteY4" fmla="*/ 0 h 527891"/>
                  <a:gd name="connsiteX0" fmla="*/ 286148 w 335898"/>
                  <a:gd name="connsiteY0" fmla="*/ 67 h 527958"/>
                  <a:gd name="connsiteX1" fmla="*/ 335898 w 335898"/>
                  <a:gd name="connsiteY1" fmla="*/ 295342 h 527958"/>
                  <a:gd name="connsiteX2" fmla="*/ 212073 w 335898"/>
                  <a:gd name="connsiteY2" fmla="*/ 503064 h 527958"/>
                  <a:gd name="connsiteX3" fmla="*/ 398 w 335898"/>
                  <a:gd name="connsiteY3" fmla="*/ 484014 h 527958"/>
                  <a:gd name="connsiteX4" fmla="*/ 235177 w 335898"/>
                  <a:gd name="connsiteY4" fmla="*/ 314991 h 527958"/>
                  <a:gd name="connsiteX5" fmla="*/ 286148 w 335898"/>
                  <a:gd name="connsiteY5" fmla="*/ 67 h 527958"/>
                  <a:gd name="connsiteX0" fmla="*/ 286148 w 402573"/>
                  <a:gd name="connsiteY0" fmla="*/ 67 h 527958"/>
                  <a:gd name="connsiteX1" fmla="*/ 402573 w 402573"/>
                  <a:gd name="connsiteY1" fmla="*/ 266767 h 527958"/>
                  <a:gd name="connsiteX2" fmla="*/ 212073 w 402573"/>
                  <a:gd name="connsiteY2" fmla="*/ 503064 h 527958"/>
                  <a:gd name="connsiteX3" fmla="*/ 398 w 402573"/>
                  <a:gd name="connsiteY3" fmla="*/ 484014 h 527958"/>
                  <a:gd name="connsiteX4" fmla="*/ 235177 w 402573"/>
                  <a:gd name="connsiteY4" fmla="*/ 314991 h 527958"/>
                  <a:gd name="connsiteX5" fmla="*/ 286148 w 402573"/>
                  <a:gd name="connsiteY5" fmla="*/ 67 h 527958"/>
                  <a:gd name="connsiteX0" fmla="*/ 286148 w 402573"/>
                  <a:gd name="connsiteY0" fmla="*/ 67 h 527958"/>
                  <a:gd name="connsiteX1" fmla="*/ 378052 w 402573"/>
                  <a:gd name="connsiteY1" fmla="*/ 95916 h 527958"/>
                  <a:gd name="connsiteX2" fmla="*/ 402573 w 402573"/>
                  <a:gd name="connsiteY2" fmla="*/ 266767 h 527958"/>
                  <a:gd name="connsiteX3" fmla="*/ 212073 w 402573"/>
                  <a:gd name="connsiteY3" fmla="*/ 503064 h 527958"/>
                  <a:gd name="connsiteX4" fmla="*/ 398 w 402573"/>
                  <a:gd name="connsiteY4" fmla="*/ 484014 h 527958"/>
                  <a:gd name="connsiteX5" fmla="*/ 235177 w 402573"/>
                  <a:gd name="connsiteY5" fmla="*/ 314991 h 527958"/>
                  <a:gd name="connsiteX6" fmla="*/ 286148 w 402573"/>
                  <a:gd name="connsiteY6" fmla="*/ 67 h 527958"/>
                  <a:gd name="connsiteX0" fmla="*/ 286148 w 402573"/>
                  <a:gd name="connsiteY0" fmla="*/ 67 h 522334"/>
                  <a:gd name="connsiteX1" fmla="*/ 378052 w 402573"/>
                  <a:gd name="connsiteY1" fmla="*/ 95916 h 522334"/>
                  <a:gd name="connsiteX2" fmla="*/ 402573 w 402573"/>
                  <a:gd name="connsiteY2" fmla="*/ 266767 h 522334"/>
                  <a:gd name="connsiteX3" fmla="*/ 250173 w 402573"/>
                  <a:gd name="connsiteY3" fmla="*/ 474489 h 522334"/>
                  <a:gd name="connsiteX4" fmla="*/ 398 w 402573"/>
                  <a:gd name="connsiteY4" fmla="*/ 484014 h 522334"/>
                  <a:gd name="connsiteX5" fmla="*/ 235177 w 402573"/>
                  <a:gd name="connsiteY5" fmla="*/ 314991 h 522334"/>
                  <a:gd name="connsiteX6" fmla="*/ 286148 w 402573"/>
                  <a:gd name="connsiteY6" fmla="*/ 67 h 522334"/>
                  <a:gd name="connsiteX0" fmla="*/ 286148 w 402573"/>
                  <a:gd name="connsiteY0" fmla="*/ 67 h 516092"/>
                  <a:gd name="connsiteX1" fmla="*/ 378052 w 402573"/>
                  <a:gd name="connsiteY1" fmla="*/ 95916 h 516092"/>
                  <a:gd name="connsiteX2" fmla="*/ 402573 w 402573"/>
                  <a:gd name="connsiteY2" fmla="*/ 266767 h 516092"/>
                  <a:gd name="connsiteX3" fmla="*/ 260048 w 402573"/>
                  <a:gd name="connsiteY3" fmla="*/ 430687 h 516092"/>
                  <a:gd name="connsiteX4" fmla="*/ 398 w 402573"/>
                  <a:gd name="connsiteY4" fmla="*/ 484014 h 516092"/>
                  <a:gd name="connsiteX5" fmla="*/ 235177 w 402573"/>
                  <a:gd name="connsiteY5" fmla="*/ 314991 h 516092"/>
                  <a:gd name="connsiteX6" fmla="*/ 286148 w 402573"/>
                  <a:gd name="connsiteY6" fmla="*/ 67 h 516092"/>
                  <a:gd name="connsiteX0" fmla="*/ 286148 w 409613"/>
                  <a:gd name="connsiteY0" fmla="*/ 67 h 516092"/>
                  <a:gd name="connsiteX1" fmla="*/ 378052 w 409613"/>
                  <a:gd name="connsiteY1" fmla="*/ 95916 h 516092"/>
                  <a:gd name="connsiteX2" fmla="*/ 409613 w 409613"/>
                  <a:gd name="connsiteY2" fmla="*/ 194709 h 516092"/>
                  <a:gd name="connsiteX3" fmla="*/ 260048 w 409613"/>
                  <a:gd name="connsiteY3" fmla="*/ 430687 h 516092"/>
                  <a:gd name="connsiteX4" fmla="*/ 398 w 409613"/>
                  <a:gd name="connsiteY4" fmla="*/ 484014 h 516092"/>
                  <a:gd name="connsiteX5" fmla="*/ 235177 w 409613"/>
                  <a:gd name="connsiteY5" fmla="*/ 314991 h 516092"/>
                  <a:gd name="connsiteX6" fmla="*/ 286148 w 409613"/>
                  <a:gd name="connsiteY6" fmla="*/ 67 h 516092"/>
                  <a:gd name="connsiteX0" fmla="*/ 286148 w 409613"/>
                  <a:gd name="connsiteY0" fmla="*/ 67 h 513583"/>
                  <a:gd name="connsiteX1" fmla="*/ 378052 w 409613"/>
                  <a:gd name="connsiteY1" fmla="*/ 95916 h 513583"/>
                  <a:gd name="connsiteX2" fmla="*/ 409613 w 409613"/>
                  <a:gd name="connsiteY2" fmla="*/ 194709 h 513583"/>
                  <a:gd name="connsiteX3" fmla="*/ 289144 w 409613"/>
                  <a:gd name="connsiteY3" fmla="*/ 407789 h 513583"/>
                  <a:gd name="connsiteX4" fmla="*/ 398 w 409613"/>
                  <a:gd name="connsiteY4" fmla="*/ 484014 h 513583"/>
                  <a:gd name="connsiteX5" fmla="*/ 235177 w 409613"/>
                  <a:gd name="connsiteY5" fmla="*/ 314991 h 513583"/>
                  <a:gd name="connsiteX6" fmla="*/ 286148 w 409613"/>
                  <a:gd name="connsiteY6" fmla="*/ 67 h 513583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289144 w 409613"/>
                  <a:gd name="connsiteY3" fmla="*/ 407789 h 522767"/>
                  <a:gd name="connsiteX4" fmla="*/ 398 w 409613"/>
                  <a:gd name="connsiteY4" fmla="*/ 484014 h 522767"/>
                  <a:gd name="connsiteX5" fmla="*/ 235177 w 409613"/>
                  <a:gd name="connsiteY5" fmla="*/ 314991 h 522767"/>
                  <a:gd name="connsiteX6" fmla="*/ 286148 w 409613"/>
                  <a:gd name="connsiteY6" fmla="*/ 67 h 522767"/>
                  <a:gd name="connsiteX0" fmla="*/ 286148 w 409613"/>
                  <a:gd name="connsiteY0" fmla="*/ 67 h 522767"/>
                  <a:gd name="connsiteX1" fmla="*/ 378052 w 409613"/>
                  <a:gd name="connsiteY1" fmla="*/ 95916 h 522767"/>
                  <a:gd name="connsiteX2" fmla="*/ 409613 w 409613"/>
                  <a:gd name="connsiteY2" fmla="*/ 194709 h 522767"/>
                  <a:gd name="connsiteX3" fmla="*/ 388524 w 409613"/>
                  <a:gd name="connsiteY3" fmla="*/ 193555 h 522767"/>
                  <a:gd name="connsiteX4" fmla="*/ 289144 w 409613"/>
                  <a:gd name="connsiteY4" fmla="*/ 407789 h 522767"/>
                  <a:gd name="connsiteX5" fmla="*/ 398 w 409613"/>
                  <a:gd name="connsiteY5" fmla="*/ 484014 h 522767"/>
                  <a:gd name="connsiteX6" fmla="*/ 235177 w 409613"/>
                  <a:gd name="connsiteY6" fmla="*/ 314991 h 522767"/>
                  <a:gd name="connsiteX7" fmla="*/ 286148 w 409613"/>
                  <a:gd name="connsiteY7" fmla="*/ 67 h 522767"/>
                  <a:gd name="connsiteX0" fmla="*/ 286148 w 409613"/>
                  <a:gd name="connsiteY0" fmla="*/ 54343 h 577043"/>
                  <a:gd name="connsiteX1" fmla="*/ 398065 w 409613"/>
                  <a:gd name="connsiteY1" fmla="*/ 8334 h 577043"/>
                  <a:gd name="connsiteX2" fmla="*/ 409613 w 409613"/>
                  <a:gd name="connsiteY2" fmla="*/ 248985 h 577043"/>
                  <a:gd name="connsiteX3" fmla="*/ 388524 w 409613"/>
                  <a:gd name="connsiteY3" fmla="*/ 247831 h 577043"/>
                  <a:gd name="connsiteX4" fmla="*/ 289144 w 409613"/>
                  <a:gd name="connsiteY4" fmla="*/ 462065 h 577043"/>
                  <a:gd name="connsiteX5" fmla="*/ 398 w 409613"/>
                  <a:gd name="connsiteY5" fmla="*/ 538290 h 577043"/>
                  <a:gd name="connsiteX6" fmla="*/ 235177 w 409613"/>
                  <a:gd name="connsiteY6" fmla="*/ 369267 h 577043"/>
                  <a:gd name="connsiteX7" fmla="*/ 286148 w 409613"/>
                  <a:gd name="connsiteY7" fmla="*/ 54343 h 577043"/>
                  <a:gd name="connsiteX0" fmla="*/ 286148 w 409613"/>
                  <a:gd name="connsiteY0" fmla="*/ 46009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86148 w 409613"/>
                  <a:gd name="connsiteY7" fmla="*/ 46009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388524 w 409613"/>
                  <a:gd name="connsiteY3" fmla="*/ 239497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09613"/>
                  <a:gd name="connsiteY0" fmla="*/ 124843 h 568709"/>
                  <a:gd name="connsiteX1" fmla="*/ 398065 w 409613"/>
                  <a:gd name="connsiteY1" fmla="*/ 0 h 568709"/>
                  <a:gd name="connsiteX2" fmla="*/ 409613 w 409613"/>
                  <a:gd name="connsiteY2" fmla="*/ 240651 h 568709"/>
                  <a:gd name="connsiteX3" fmla="*/ 407746 w 409613"/>
                  <a:gd name="connsiteY3" fmla="*/ 260401 h 568709"/>
                  <a:gd name="connsiteX4" fmla="*/ 289144 w 409613"/>
                  <a:gd name="connsiteY4" fmla="*/ 453731 h 568709"/>
                  <a:gd name="connsiteX5" fmla="*/ 398 w 409613"/>
                  <a:gd name="connsiteY5" fmla="*/ 529956 h 568709"/>
                  <a:gd name="connsiteX6" fmla="*/ 235177 w 409613"/>
                  <a:gd name="connsiteY6" fmla="*/ 360933 h 568709"/>
                  <a:gd name="connsiteX7" fmla="*/ 296913 w 409613"/>
                  <a:gd name="connsiteY7" fmla="*/ 124843 h 568709"/>
                  <a:gd name="connsiteX0" fmla="*/ 296913 w 441047"/>
                  <a:gd name="connsiteY0" fmla="*/ 124843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296913 w 441047"/>
                  <a:gd name="connsiteY8" fmla="*/ 124843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46386 w 441047"/>
                  <a:gd name="connsiteY8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3756 w 441047"/>
                  <a:gd name="connsiteY8" fmla="*/ 248003 h 568709"/>
                  <a:gd name="connsiteX9" fmla="*/ 346386 w 441047"/>
                  <a:gd name="connsiteY9" fmla="*/ 191230 h 568709"/>
                  <a:gd name="connsiteX0" fmla="*/ 346386 w 441047"/>
                  <a:gd name="connsiteY0" fmla="*/ 191230 h 568709"/>
                  <a:gd name="connsiteX1" fmla="*/ 398065 w 441047"/>
                  <a:gd name="connsiteY1" fmla="*/ 0 h 568709"/>
                  <a:gd name="connsiteX2" fmla="*/ 441047 w 441047"/>
                  <a:gd name="connsiteY2" fmla="*/ 137188 h 568709"/>
                  <a:gd name="connsiteX3" fmla="*/ 409613 w 441047"/>
                  <a:gd name="connsiteY3" fmla="*/ 240651 h 568709"/>
                  <a:gd name="connsiteX4" fmla="*/ 407746 w 441047"/>
                  <a:gd name="connsiteY4" fmla="*/ 260401 h 568709"/>
                  <a:gd name="connsiteX5" fmla="*/ 289144 w 441047"/>
                  <a:gd name="connsiteY5" fmla="*/ 453731 h 568709"/>
                  <a:gd name="connsiteX6" fmla="*/ 398 w 441047"/>
                  <a:gd name="connsiteY6" fmla="*/ 529956 h 568709"/>
                  <a:gd name="connsiteX7" fmla="*/ 235177 w 441047"/>
                  <a:gd name="connsiteY7" fmla="*/ 360933 h 568709"/>
                  <a:gd name="connsiteX8" fmla="*/ 306592 w 441047"/>
                  <a:gd name="connsiteY8" fmla="*/ 276259 h 568709"/>
                  <a:gd name="connsiteX9" fmla="*/ 346386 w 441047"/>
                  <a:gd name="connsiteY9" fmla="*/ 191230 h 568709"/>
                  <a:gd name="connsiteX0" fmla="*/ 346860 w 441521"/>
                  <a:gd name="connsiteY0" fmla="*/ 191230 h 568709"/>
                  <a:gd name="connsiteX1" fmla="*/ 398539 w 441521"/>
                  <a:gd name="connsiteY1" fmla="*/ 0 h 568709"/>
                  <a:gd name="connsiteX2" fmla="*/ 441521 w 441521"/>
                  <a:gd name="connsiteY2" fmla="*/ 137188 h 568709"/>
                  <a:gd name="connsiteX3" fmla="*/ 410087 w 441521"/>
                  <a:gd name="connsiteY3" fmla="*/ 240651 h 568709"/>
                  <a:gd name="connsiteX4" fmla="*/ 408220 w 441521"/>
                  <a:gd name="connsiteY4" fmla="*/ 260401 h 568709"/>
                  <a:gd name="connsiteX5" fmla="*/ 289618 w 441521"/>
                  <a:gd name="connsiteY5" fmla="*/ 453731 h 568709"/>
                  <a:gd name="connsiteX6" fmla="*/ 872 w 441521"/>
                  <a:gd name="connsiteY6" fmla="*/ 529956 h 568709"/>
                  <a:gd name="connsiteX7" fmla="*/ 194090 w 441521"/>
                  <a:gd name="connsiteY7" fmla="*/ 430299 h 568709"/>
                  <a:gd name="connsiteX8" fmla="*/ 235651 w 441521"/>
                  <a:gd name="connsiteY8" fmla="*/ 360933 h 568709"/>
                  <a:gd name="connsiteX9" fmla="*/ 307066 w 441521"/>
                  <a:gd name="connsiteY9" fmla="*/ 276259 h 568709"/>
                  <a:gd name="connsiteX10" fmla="*/ 346860 w 441521"/>
                  <a:gd name="connsiteY10" fmla="*/ 191230 h 568709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35651 w 441766"/>
                  <a:gd name="connsiteY9" fmla="*/ 364448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  <a:gd name="connsiteX0" fmla="*/ 346860 w 441766"/>
                  <a:gd name="connsiteY0" fmla="*/ 194745 h 572224"/>
                  <a:gd name="connsiteX1" fmla="*/ 398539 w 441766"/>
                  <a:gd name="connsiteY1" fmla="*/ 3515 h 572224"/>
                  <a:gd name="connsiteX2" fmla="*/ 418888 w 441766"/>
                  <a:gd name="connsiteY2" fmla="*/ 57352 h 572224"/>
                  <a:gd name="connsiteX3" fmla="*/ 441521 w 441766"/>
                  <a:gd name="connsiteY3" fmla="*/ 140703 h 572224"/>
                  <a:gd name="connsiteX4" fmla="*/ 410087 w 441766"/>
                  <a:gd name="connsiteY4" fmla="*/ 244166 h 572224"/>
                  <a:gd name="connsiteX5" fmla="*/ 408220 w 441766"/>
                  <a:gd name="connsiteY5" fmla="*/ 263916 h 572224"/>
                  <a:gd name="connsiteX6" fmla="*/ 289618 w 441766"/>
                  <a:gd name="connsiteY6" fmla="*/ 457246 h 572224"/>
                  <a:gd name="connsiteX7" fmla="*/ 872 w 441766"/>
                  <a:gd name="connsiteY7" fmla="*/ 533471 h 572224"/>
                  <a:gd name="connsiteX8" fmla="*/ 194090 w 441766"/>
                  <a:gd name="connsiteY8" fmla="*/ 433814 h 572224"/>
                  <a:gd name="connsiteX9" fmla="*/ 253455 w 441766"/>
                  <a:gd name="connsiteY9" fmla="*/ 371223 h 572224"/>
                  <a:gd name="connsiteX10" fmla="*/ 307066 w 441766"/>
                  <a:gd name="connsiteY10" fmla="*/ 279774 h 572224"/>
                  <a:gd name="connsiteX11" fmla="*/ 346860 w 441766"/>
                  <a:gd name="connsiteY11" fmla="*/ 194745 h 5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766" h="572224">
                    <a:moveTo>
                      <a:pt x="346860" y="194745"/>
                    </a:moveTo>
                    <a:cubicBezTo>
                      <a:pt x="367970" y="236220"/>
                      <a:pt x="339298" y="8677"/>
                      <a:pt x="398539" y="3515"/>
                    </a:cubicBezTo>
                    <a:cubicBezTo>
                      <a:pt x="411629" y="-13309"/>
                      <a:pt x="411724" y="34487"/>
                      <a:pt x="418888" y="57352"/>
                    </a:cubicBezTo>
                    <a:cubicBezTo>
                      <a:pt x="426052" y="80217"/>
                      <a:pt x="444073" y="115642"/>
                      <a:pt x="441521" y="140703"/>
                    </a:cubicBezTo>
                    <a:lnTo>
                      <a:pt x="410087" y="244166"/>
                    </a:lnTo>
                    <a:cubicBezTo>
                      <a:pt x="405981" y="253953"/>
                      <a:pt x="412326" y="254129"/>
                      <a:pt x="408220" y="263916"/>
                    </a:cubicBezTo>
                    <a:lnTo>
                      <a:pt x="289618" y="457246"/>
                    </a:lnTo>
                    <a:cubicBezTo>
                      <a:pt x="199503" y="493387"/>
                      <a:pt x="30155" y="641421"/>
                      <a:pt x="872" y="533471"/>
                    </a:cubicBezTo>
                    <a:cubicBezTo>
                      <a:pt x="-13544" y="525609"/>
                      <a:pt x="154960" y="461985"/>
                      <a:pt x="194090" y="433814"/>
                    </a:cubicBezTo>
                    <a:cubicBezTo>
                      <a:pt x="233220" y="405643"/>
                      <a:pt x="236131" y="392940"/>
                      <a:pt x="253455" y="371223"/>
                    </a:cubicBezTo>
                    <a:cubicBezTo>
                      <a:pt x="304908" y="318909"/>
                      <a:pt x="288531" y="308058"/>
                      <a:pt x="307066" y="279774"/>
                    </a:cubicBezTo>
                    <a:cubicBezTo>
                      <a:pt x="325601" y="251490"/>
                      <a:pt x="332035" y="230757"/>
                      <a:pt x="346860" y="1947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正方形/長方形 12"/>
              <p:cNvSpPr/>
              <p:nvPr/>
            </p:nvSpPr>
            <p:spPr>
              <a:xfrm>
                <a:off x="4847474" y="3158210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正方形/長方形 12"/>
              <p:cNvSpPr/>
              <p:nvPr/>
            </p:nvSpPr>
            <p:spPr>
              <a:xfrm>
                <a:off x="3800024" y="2990176"/>
                <a:ext cx="402175" cy="398222"/>
              </a:xfrm>
              <a:custGeom>
                <a:avLst/>
                <a:gdLst>
                  <a:gd name="connsiteX0" fmla="*/ 0 w 221200"/>
                  <a:gd name="connsiteY0" fmla="*/ 0 h 302972"/>
                  <a:gd name="connsiteX1" fmla="*/ 221200 w 221200"/>
                  <a:gd name="connsiteY1" fmla="*/ 0 h 302972"/>
                  <a:gd name="connsiteX2" fmla="*/ 221200 w 221200"/>
                  <a:gd name="connsiteY2" fmla="*/ 302972 h 302972"/>
                  <a:gd name="connsiteX3" fmla="*/ 0 w 221200"/>
                  <a:gd name="connsiteY3" fmla="*/ 302972 h 302972"/>
                  <a:gd name="connsiteX4" fmla="*/ 0 w 221200"/>
                  <a:gd name="connsiteY4" fmla="*/ 0 h 302972"/>
                  <a:gd name="connsiteX0" fmla="*/ 0 w 325975"/>
                  <a:gd name="connsiteY0" fmla="*/ 0 h 302972"/>
                  <a:gd name="connsiteX1" fmla="*/ 325975 w 325975"/>
                  <a:gd name="connsiteY1" fmla="*/ 28575 h 302972"/>
                  <a:gd name="connsiteX2" fmla="*/ 221200 w 325975"/>
                  <a:gd name="connsiteY2" fmla="*/ 302972 h 302972"/>
                  <a:gd name="connsiteX3" fmla="*/ 0 w 325975"/>
                  <a:gd name="connsiteY3" fmla="*/ 302972 h 302972"/>
                  <a:gd name="connsiteX4" fmla="*/ 0 w 325975"/>
                  <a:gd name="connsiteY4" fmla="*/ 0 h 302972"/>
                  <a:gd name="connsiteX0" fmla="*/ 209550 w 325975"/>
                  <a:gd name="connsiteY0" fmla="*/ 0 h 293447"/>
                  <a:gd name="connsiteX1" fmla="*/ 325975 w 325975"/>
                  <a:gd name="connsiteY1" fmla="*/ 19050 h 293447"/>
                  <a:gd name="connsiteX2" fmla="*/ 221200 w 325975"/>
                  <a:gd name="connsiteY2" fmla="*/ 293447 h 293447"/>
                  <a:gd name="connsiteX3" fmla="*/ 0 w 325975"/>
                  <a:gd name="connsiteY3" fmla="*/ 293447 h 293447"/>
                  <a:gd name="connsiteX4" fmla="*/ 209550 w 325975"/>
                  <a:gd name="connsiteY4" fmla="*/ 0 h 293447"/>
                  <a:gd name="connsiteX0" fmla="*/ 361950 w 478375"/>
                  <a:gd name="connsiteY0" fmla="*/ 0 h 341072"/>
                  <a:gd name="connsiteX1" fmla="*/ 478375 w 478375"/>
                  <a:gd name="connsiteY1" fmla="*/ 19050 h 341072"/>
                  <a:gd name="connsiteX2" fmla="*/ 373600 w 478375"/>
                  <a:gd name="connsiteY2" fmla="*/ 293447 h 341072"/>
                  <a:gd name="connsiteX3" fmla="*/ 0 w 478375"/>
                  <a:gd name="connsiteY3" fmla="*/ 341072 h 341072"/>
                  <a:gd name="connsiteX4" fmla="*/ 361950 w 478375"/>
                  <a:gd name="connsiteY4" fmla="*/ 0 h 341072"/>
                  <a:gd name="connsiteX0" fmla="*/ 361950 w 478375"/>
                  <a:gd name="connsiteY0" fmla="*/ 0 h 426797"/>
                  <a:gd name="connsiteX1" fmla="*/ 478375 w 478375"/>
                  <a:gd name="connsiteY1" fmla="*/ 19050 h 426797"/>
                  <a:gd name="connsiteX2" fmla="*/ 249775 w 478375"/>
                  <a:gd name="connsiteY2" fmla="*/ 426797 h 426797"/>
                  <a:gd name="connsiteX3" fmla="*/ 0 w 478375"/>
                  <a:gd name="connsiteY3" fmla="*/ 341072 h 426797"/>
                  <a:gd name="connsiteX4" fmla="*/ 361950 w 4783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426797"/>
                  <a:gd name="connsiteX1" fmla="*/ 402175 w 402175"/>
                  <a:gd name="connsiteY1" fmla="*/ 19050 h 426797"/>
                  <a:gd name="connsiteX2" fmla="*/ 173575 w 402175"/>
                  <a:gd name="connsiteY2" fmla="*/ 426797 h 426797"/>
                  <a:gd name="connsiteX3" fmla="*/ 0 w 402175"/>
                  <a:gd name="connsiteY3" fmla="*/ 274397 h 426797"/>
                  <a:gd name="connsiteX4" fmla="*/ 285750 w 402175"/>
                  <a:gd name="connsiteY4" fmla="*/ 0 h 426797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  <a:gd name="connsiteX0" fmla="*/ 285750 w 402175"/>
                  <a:gd name="connsiteY0" fmla="*/ 0 h 398222"/>
                  <a:gd name="connsiteX1" fmla="*/ 402175 w 402175"/>
                  <a:gd name="connsiteY1" fmla="*/ 19050 h 398222"/>
                  <a:gd name="connsiteX2" fmla="*/ 183100 w 402175"/>
                  <a:gd name="connsiteY2" fmla="*/ 398222 h 398222"/>
                  <a:gd name="connsiteX3" fmla="*/ 0 w 402175"/>
                  <a:gd name="connsiteY3" fmla="*/ 274397 h 398222"/>
                  <a:gd name="connsiteX4" fmla="*/ 285750 w 402175"/>
                  <a:gd name="connsiteY4" fmla="*/ 0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75" h="398222">
                    <a:moveTo>
                      <a:pt x="285750" y="0"/>
                    </a:moveTo>
                    <a:lnTo>
                      <a:pt x="402175" y="19050"/>
                    </a:lnTo>
                    <a:lnTo>
                      <a:pt x="183100" y="398222"/>
                    </a:lnTo>
                    <a:cubicBezTo>
                      <a:pt x="68092" y="356947"/>
                      <a:pt x="29283" y="382347"/>
                      <a:pt x="0" y="274397"/>
                    </a:cubicBezTo>
                    <a:cubicBezTo>
                      <a:pt x="142875" y="240081"/>
                      <a:pt x="190500" y="91466"/>
                      <a:pt x="28575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11"/>
              <p:cNvSpPr/>
              <p:nvPr/>
            </p:nvSpPr>
            <p:spPr>
              <a:xfrm>
                <a:off x="3870970" y="2617863"/>
                <a:ext cx="1762161" cy="1016331"/>
              </a:xfrm>
              <a:custGeom>
                <a:avLst/>
                <a:gdLst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0 w 1656184"/>
                  <a:gd name="connsiteY3" fmla="*/ 5760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123825 w 1656184"/>
                  <a:gd name="connsiteY3" fmla="*/ 461764 h 576064"/>
                  <a:gd name="connsiteX4" fmla="*/ 0 w 1656184"/>
                  <a:gd name="connsiteY4" fmla="*/ 0 h 576064"/>
                  <a:gd name="connsiteX0" fmla="*/ 0 w 1656184"/>
                  <a:gd name="connsiteY0" fmla="*/ 0 h 576064"/>
                  <a:gd name="connsiteX1" fmla="*/ 1656184 w 1656184"/>
                  <a:gd name="connsiteY1" fmla="*/ 0 h 576064"/>
                  <a:gd name="connsiteX2" fmla="*/ 1656184 w 1656184"/>
                  <a:gd name="connsiteY2" fmla="*/ 576064 h 576064"/>
                  <a:gd name="connsiteX3" fmla="*/ 405755 w 1656184"/>
                  <a:gd name="connsiteY3" fmla="*/ 544438 h 576064"/>
                  <a:gd name="connsiteX4" fmla="*/ 123825 w 1656184"/>
                  <a:gd name="connsiteY4" fmla="*/ 461764 h 576064"/>
                  <a:gd name="connsiteX5" fmla="*/ 0 w 1656184"/>
                  <a:gd name="connsiteY5" fmla="*/ 0 h 576064"/>
                  <a:gd name="connsiteX0" fmla="*/ 0 w 1656184"/>
                  <a:gd name="connsiteY0" fmla="*/ 0 h 605762"/>
                  <a:gd name="connsiteX1" fmla="*/ 1656184 w 1656184"/>
                  <a:gd name="connsiteY1" fmla="*/ 0 h 605762"/>
                  <a:gd name="connsiteX2" fmla="*/ 1656184 w 1656184"/>
                  <a:gd name="connsiteY2" fmla="*/ 576064 h 605762"/>
                  <a:gd name="connsiteX3" fmla="*/ 1310630 w 1656184"/>
                  <a:gd name="connsiteY3" fmla="*/ 506338 h 605762"/>
                  <a:gd name="connsiteX4" fmla="*/ 405755 w 1656184"/>
                  <a:gd name="connsiteY4" fmla="*/ 544438 h 605762"/>
                  <a:gd name="connsiteX5" fmla="*/ 123825 w 1656184"/>
                  <a:gd name="connsiteY5" fmla="*/ 461764 h 605762"/>
                  <a:gd name="connsiteX6" fmla="*/ 0 w 1656184"/>
                  <a:gd name="connsiteY6" fmla="*/ 0 h 605762"/>
                  <a:gd name="connsiteX0" fmla="*/ 0 w 1656184"/>
                  <a:gd name="connsiteY0" fmla="*/ 0 h 624390"/>
                  <a:gd name="connsiteX1" fmla="*/ 1656184 w 1656184"/>
                  <a:gd name="connsiteY1" fmla="*/ 0 h 624390"/>
                  <a:gd name="connsiteX2" fmla="*/ 1656184 w 1656184"/>
                  <a:gd name="connsiteY2" fmla="*/ 576064 h 624390"/>
                  <a:gd name="connsiteX3" fmla="*/ 1310630 w 1656184"/>
                  <a:gd name="connsiteY3" fmla="*/ 506338 h 624390"/>
                  <a:gd name="connsiteX4" fmla="*/ 405755 w 1656184"/>
                  <a:gd name="connsiteY4" fmla="*/ 544438 h 624390"/>
                  <a:gd name="connsiteX5" fmla="*/ 123825 w 1656184"/>
                  <a:gd name="connsiteY5" fmla="*/ 461764 h 624390"/>
                  <a:gd name="connsiteX6" fmla="*/ 0 w 1656184"/>
                  <a:gd name="connsiteY6" fmla="*/ 0 h 624390"/>
                  <a:gd name="connsiteX0" fmla="*/ 0 w 1656184"/>
                  <a:gd name="connsiteY0" fmla="*/ 0 h 783378"/>
                  <a:gd name="connsiteX1" fmla="*/ 1656184 w 1656184"/>
                  <a:gd name="connsiteY1" fmla="*/ 0 h 783378"/>
                  <a:gd name="connsiteX2" fmla="*/ 1656184 w 1656184"/>
                  <a:gd name="connsiteY2" fmla="*/ 576064 h 783378"/>
                  <a:gd name="connsiteX3" fmla="*/ 1491605 w 1656184"/>
                  <a:gd name="connsiteY3" fmla="*/ 782563 h 783378"/>
                  <a:gd name="connsiteX4" fmla="*/ 1310630 w 1656184"/>
                  <a:gd name="connsiteY4" fmla="*/ 506338 h 783378"/>
                  <a:gd name="connsiteX5" fmla="*/ 405755 w 1656184"/>
                  <a:gd name="connsiteY5" fmla="*/ 544438 h 783378"/>
                  <a:gd name="connsiteX6" fmla="*/ 123825 w 1656184"/>
                  <a:gd name="connsiteY6" fmla="*/ 461764 h 783378"/>
                  <a:gd name="connsiteX7" fmla="*/ 0 w 1656184"/>
                  <a:gd name="connsiteY7" fmla="*/ 0 h 783378"/>
                  <a:gd name="connsiteX0" fmla="*/ 0 w 1722859"/>
                  <a:gd name="connsiteY0" fmla="*/ 0 h 785541"/>
                  <a:gd name="connsiteX1" fmla="*/ 1656184 w 1722859"/>
                  <a:gd name="connsiteY1" fmla="*/ 0 h 785541"/>
                  <a:gd name="connsiteX2" fmla="*/ 1722859 w 1722859"/>
                  <a:gd name="connsiteY2" fmla="*/ 671314 h 785541"/>
                  <a:gd name="connsiteX3" fmla="*/ 1491605 w 1722859"/>
                  <a:gd name="connsiteY3" fmla="*/ 782563 h 785541"/>
                  <a:gd name="connsiteX4" fmla="*/ 1310630 w 1722859"/>
                  <a:gd name="connsiteY4" fmla="*/ 506338 h 785541"/>
                  <a:gd name="connsiteX5" fmla="*/ 405755 w 1722859"/>
                  <a:gd name="connsiteY5" fmla="*/ 544438 h 785541"/>
                  <a:gd name="connsiteX6" fmla="*/ 123825 w 1722859"/>
                  <a:gd name="connsiteY6" fmla="*/ 461764 h 785541"/>
                  <a:gd name="connsiteX7" fmla="*/ 0 w 1722859"/>
                  <a:gd name="connsiteY7" fmla="*/ 0 h 785541"/>
                  <a:gd name="connsiteX0" fmla="*/ 0 w 1722859"/>
                  <a:gd name="connsiteY0" fmla="*/ 0 h 817047"/>
                  <a:gd name="connsiteX1" fmla="*/ 1656184 w 1722859"/>
                  <a:gd name="connsiteY1" fmla="*/ 0 h 817047"/>
                  <a:gd name="connsiteX2" fmla="*/ 1722859 w 1722859"/>
                  <a:gd name="connsiteY2" fmla="*/ 671314 h 817047"/>
                  <a:gd name="connsiteX3" fmla="*/ 1491605 w 1722859"/>
                  <a:gd name="connsiteY3" fmla="*/ 782563 h 817047"/>
                  <a:gd name="connsiteX4" fmla="*/ 1310630 w 1722859"/>
                  <a:gd name="connsiteY4" fmla="*/ 506338 h 817047"/>
                  <a:gd name="connsiteX5" fmla="*/ 405755 w 1722859"/>
                  <a:gd name="connsiteY5" fmla="*/ 544438 h 817047"/>
                  <a:gd name="connsiteX6" fmla="*/ 123825 w 1722859"/>
                  <a:gd name="connsiteY6" fmla="*/ 461764 h 817047"/>
                  <a:gd name="connsiteX7" fmla="*/ 0 w 1722859"/>
                  <a:gd name="connsiteY7" fmla="*/ 0 h 817047"/>
                  <a:gd name="connsiteX0" fmla="*/ 0 w 1722859"/>
                  <a:gd name="connsiteY0" fmla="*/ 0 h 955635"/>
                  <a:gd name="connsiteX1" fmla="*/ 1656184 w 1722859"/>
                  <a:gd name="connsiteY1" fmla="*/ 0 h 955635"/>
                  <a:gd name="connsiteX2" fmla="*/ 1722859 w 1722859"/>
                  <a:gd name="connsiteY2" fmla="*/ 671314 h 955635"/>
                  <a:gd name="connsiteX3" fmla="*/ 1624955 w 1722859"/>
                  <a:gd name="connsiteY3" fmla="*/ 954013 h 955635"/>
                  <a:gd name="connsiteX4" fmla="*/ 1491605 w 1722859"/>
                  <a:gd name="connsiteY4" fmla="*/ 782563 h 955635"/>
                  <a:gd name="connsiteX5" fmla="*/ 1310630 w 1722859"/>
                  <a:gd name="connsiteY5" fmla="*/ 506338 h 955635"/>
                  <a:gd name="connsiteX6" fmla="*/ 405755 w 1722859"/>
                  <a:gd name="connsiteY6" fmla="*/ 544438 h 955635"/>
                  <a:gd name="connsiteX7" fmla="*/ 123825 w 1722859"/>
                  <a:gd name="connsiteY7" fmla="*/ 461764 h 955635"/>
                  <a:gd name="connsiteX8" fmla="*/ 0 w 1722859"/>
                  <a:gd name="connsiteY8" fmla="*/ 0 h 955635"/>
                  <a:gd name="connsiteX0" fmla="*/ 0 w 1722859"/>
                  <a:gd name="connsiteY0" fmla="*/ 0 h 958636"/>
                  <a:gd name="connsiteX1" fmla="*/ 1656184 w 1722859"/>
                  <a:gd name="connsiteY1" fmla="*/ 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1532359 w 1722859"/>
                  <a:gd name="connsiteY1" fmla="*/ 57150 h 958636"/>
                  <a:gd name="connsiteX2" fmla="*/ 1722859 w 1722859"/>
                  <a:gd name="connsiteY2" fmla="*/ 671314 h 958636"/>
                  <a:gd name="connsiteX3" fmla="*/ 1624955 w 1722859"/>
                  <a:gd name="connsiteY3" fmla="*/ 954013 h 958636"/>
                  <a:gd name="connsiteX4" fmla="*/ 1434455 w 1722859"/>
                  <a:gd name="connsiteY4" fmla="*/ 877813 h 958636"/>
                  <a:gd name="connsiteX5" fmla="*/ 1491605 w 1722859"/>
                  <a:gd name="connsiteY5" fmla="*/ 782563 h 958636"/>
                  <a:gd name="connsiteX6" fmla="*/ 1310630 w 1722859"/>
                  <a:gd name="connsiteY6" fmla="*/ 506338 h 958636"/>
                  <a:gd name="connsiteX7" fmla="*/ 405755 w 1722859"/>
                  <a:gd name="connsiteY7" fmla="*/ 544438 h 958636"/>
                  <a:gd name="connsiteX8" fmla="*/ 123825 w 1722859"/>
                  <a:gd name="connsiteY8" fmla="*/ 461764 h 958636"/>
                  <a:gd name="connsiteX9" fmla="*/ 0 w 1722859"/>
                  <a:gd name="connsiteY9" fmla="*/ 0 h 958636"/>
                  <a:gd name="connsiteX0" fmla="*/ 0 w 1722859"/>
                  <a:gd name="connsiteY0" fmla="*/ 0 h 958636"/>
                  <a:gd name="connsiteX1" fmla="*/ 939155 w 1722859"/>
                  <a:gd name="connsiteY1" fmla="*/ 96762 h 958636"/>
                  <a:gd name="connsiteX2" fmla="*/ 1532359 w 1722859"/>
                  <a:gd name="connsiteY2" fmla="*/ 57150 h 958636"/>
                  <a:gd name="connsiteX3" fmla="*/ 1722859 w 1722859"/>
                  <a:gd name="connsiteY3" fmla="*/ 671314 h 958636"/>
                  <a:gd name="connsiteX4" fmla="*/ 1624955 w 1722859"/>
                  <a:gd name="connsiteY4" fmla="*/ 954013 h 958636"/>
                  <a:gd name="connsiteX5" fmla="*/ 1434455 w 1722859"/>
                  <a:gd name="connsiteY5" fmla="*/ 877813 h 958636"/>
                  <a:gd name="connsiteX6" fmla="*/ 1491605 w 1722859"/>
                  <a:gd name="connsiteY6" fmla="*/ 782563 h 958636"/>
                  <a:gd name="connsiteX7" fmla="*/ 1310630 w 1722859"/>
                  <a:gd name="connsiteY7" fmla="*/ 506338 h 958636"/>
                  <a:gd name="connsiteX8" fmla="*/ 405755 w 1722859"/>
                  <a:gd name="connsiteY8" fmla="*/ 544438 h 958636"/>
                  <a:gd name="connsiteX9" fmla="*/ 123825 w 1722859"/>
                  <a:gd name="connsiteY9" fmla="*/ 461764 h 958636"/>
                  <a:gd name="connsiteX10" fmla="*/ 0 w 1722859"/>
                  <a:gd name="connsiteY10" fmla="*/ 0 h 958636"/>
                  <a:gd name="connsiteX0" fmla="*/ 0 w 1758305"/>
                  <a:gd name="connsiteY0" fmla="*/ 0 h 958636"/>
                  <a:gd name="connsiteX1" fmla="*/ 939155 w 1758305"/>
                  <a:gd name="connsiteY1" fmla="*/ 96762 h 958636"/>
                  <a:gd name="connsiteX2" fmla="*/ 1532359 w 1758305"/>
                  <a:gd name="connsiteY2" fmla="*/ 57150 h 958636"/>
                  <a:gd name="connsiteX3" fmla="*/ 1758305 w 1758305"/>
                  <a:gd name="connsiteY3" fmla="*/ 325362 h 958636"/>
                  <a:gd name="connsiteX4" fmla="*/ 1722859 w 1758305"/>
                  <a:gd name="connsiteY4" fmla="*/ 671314 h 958636"/>
                  <a:gd name="connsiteX5" fmla="*/ 1624955 w 1758305"/>
                  <a:gd name="connsiteY5" fmla="*/ 954013 h 958636"/>
                  <a:gd name="connsiteX6" fmla="*/ 1434455 w 1758305"/>
                  <a:gd name="connsiteY6" fmla="*/ 877813 h 958636"/>
                  <a:gd name="connsiteX7" fmla="*/ 1491605 w 1758305"/>
                  <a:gd name="connsiteY7" fmla="*/ 782563 h 958636"/>
                  <a:gd name="connsiteX8" fmla="*/ 1310630 w 1758305"/>
                  <a:gd name="connsiteY8" fmla="*/ 506338 h 958636"/>
                  <a:gd name="connsiteX9" fmla="*/ 405755 w 1758305"/>
                  <a:gd name="connsiteY9" fmla="*/ 544438 h 958636"/>
                  <a:gd name="connsiteX10" fmla="*/ 123825 w 1758305"/>
                  <a:gd name="connsiteY10" fmla="*/ 461764 h 958636"/>
                  <a:gd name="connsiteX11" fmla="*/ 0 w 1758305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958636"/>
                  <a:gd name="connsiteX1" fmla="*/ 939155 w 1762161"/>
                  <a:gd name="connsiteY1" fmla="*/ 96762 h 958636"/>
                  <a:gd name="connsiteX2" fmla="*/ 1532359 w 1762161"/>
                  <a:gd name="connsiteY2" fmla="*/ 57150 h 958636"/>
                  <a:gd name="connsiteX3" fmla="*/ 1758305 w 1762161"/>
                  <a:gd name="connsiteY3" fmla="*/ 325362 h 958636"/>
                  <a:gd name="connsiteX4" fmla="*/ 1722859 w 1762161"/>
                  <a:gd name="connsiteY4" fmla="*/ 671314 h 958636"/>
                  <a:gd name="connsiteX5" fmla="*/ 1624955 w 1762161"/>
                  <a:gd name="connsiteY5" fmla="*/ 954013 h 958636"/>
                  <a:gd name="connsiteX6" fmla="*/ 1434455 w 1762161"/>
                  <a:gd name="connsiteY6" fmla="*/ 877813 h 958636"/>
                  <a:gd name="connsiteX7" fmla="*/ 1491605 w 1762161"/>
                  <a:gd name="connsiteY7" fmla="*/ 782563 h 958636"/>
                  <a:gd name="connsiteX8" fmla="*/ 1310630 w 1762161"/>
                  <a:gd name="connsiteY8" fmla="*/ 506338 h 958636"/>
                  <a:gd name="connsiteX9" fmla="*/ 405755 w 1762161"/>
                  <a:gd name="connsiteY9" fmla="*/ 544438 h 958636"/>
                  <a:gd name="connsiteX10" fmla="*/ 123825 w 1762161"/>
                  <a:gd name="connsiteY10" fmla="*/ 461764 h 958636"/>
                  <a:gd name="connsiteX11" fmla="*/ 0 w 1762161"/>
                  <a:gd name="connsiteY11" fmla="*/ 0 h 958636"/>
                  <a:gd name="connsiteX0" fmla="*/ 0 w 1762161"/>
                  <a:gd name="connsiteY0" fmla="*/ 0 h 1013980"/>
                  <a:gd name="connsiteX1" fmla="*/ 939155 w 1762161"/>
                  <a:gd name="connsiteY1" fmla="*/ 96762 h 1013980"/>
                  <a:gd name="connsiteX2" fmla="*/ 1532359 w 1762161"/>
                  <a:gd name="connsiteY2" fmla="*/ 57150 h 1013980"/>
                  <a:gd name="connsiteX3" fmla="*/ 1758305 w 1762161"/>
                  <a:gd name="connsiteY3" fmla="*/ 325362 h 1013980"/>
                  <a:gd name="connsiteX4" fmla="*/ 1722859 w 1762161"/>
                  <a:gd name="connsiteY4" fmla="*/ 671314 h 1013980"/>
                  <a:gd name="connsiteX5" fmla="*/ 1586855 w 1762161"/>
                  <a:gd name="connsiteY5" fmla="*/ 1011163 h 1013980"/>
                  <a:gd name="connsiteX6" fmla="*/ 1434455 w 1762161"/>
                  <a:gd name="connsiteY6" fmla="*/ 877813 h 1013980"/>
                  <a:gd name="connsiteX7" fmla="*/ 1491605 w 1762161"/>
                  <a:gd name="connsiteY7" fmla="*/ 782563 h 1013980"/>
                  <a:gd name="connsiteX8" fmla="*/ 1310630 w 1762161"/>
                  <a:gd name="connsiteY8" fmla="*/ 506338 h 1013980"/>
                  <a:gd name="connsiteX9" fmla="*/ 405755 w 1762161"/>
                  <a:gd name="connsiteY9" fmla="*/ 544438 h 1013980"/>
                  <a:gd name="connsiteX10" fmla="*/ 123825 w 1762161"/>
                  <a:gd name="connsiteY10" fmla="*/ 461764 h 1013980"/>
                  <a:gd name="connsiteX11" fmla="*/ 0 w 1762161"/>
                  <a:gd name="connsiteY11" fmla="*/ 0 h 1013980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405755 w 1762161"/>
                  <a:gd name="connsiteY9" fmla="*/ 544438 h 1016331"/>
                  <a:gd name="connsiteX10" fmla="*/ 123825 w 1762161"/>
                  <a:gd name="connsiteY10" fmla="*/ 461764 h 1016331"/>
                  <a:gd name="connsiteX11" fmla="*/ 0 w 1762161"/>
                  <a:gd name="connsiteY11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329555 w 1762161"/>
                  <a:gd name="connsiteY9" fmla="*/ 849237 h 1016331"/>
                  <a:gd name="connsiteX10" fmla="*/ 405755 w 1762161"/>
                  <a:gd name="connsiteY10" fmla="*/ 544438 h 1016331"/>
                  <a:gd name="connsiteX11" fmla="*/ 123825 w 1762161"/>
                  <a:gd name="connsiteY11" fmla="*/ 461764 h 1016331"/>
                  <a:gd name="connsiteX12" fmla="*/ 0 w 1762161"/>
                  <a:gd name="connsiteY12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510530 w 1762161"/>
                  <a:gd name="connsiteY9" fmla="*/ 868287 h 1016331"/>
                  <a:gd name="connsiteX10" fmla="*/ 329555 w 1762161"/>
                  <a:gd name="connsiteY10" fmla="*/ 849237 h 1016331"/>
                  <a:gd name="connsiteX11" fmla="*/ 405755 w 1762161"/>
                  <a:gd name="connsiteY11" fmla="*/ 544438 h 1016331"/>
                  <a:gd name="connsiteX12" fmla="*/ 123825 w 1762161"/>
                  <a:gd name="connsiteY12" fmla="*/ 461764 h 1016331"/>
                  <a:gd name="connsiteX13" fmla="*/ 0 w 1762161"/>
                  <a:gd name="connsiteY13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10630 w 1762161"/>
                  <a:gd name="connsiteY8" fmla="*/ 506338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329555 w 1762161"/>
                  <a:gd name="connsiteY11" fmla="*/ 84923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405755 w 1762161"/>
                  <a:gd name="connsiteY12" fmla="*/ 544438 h 1016331"/>
                  <a:gd name="connsiteX13" fmla="*/ 123825 w 1762161"/>
                  <a:gd name="connsiteY13" fmla="*/ 461764 h 1016331"/>
                  <a:gd name="connsiteX14" fmla="*/ 0 w 1762161"/>
                  <a:gd name="connsiteY14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10530 w 1762161"/>
                  <a:gd name="connsiteY10" fmla="*/ 868287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  <a:gd name="connsiteX0" fmla="*/ 0 w 1762161"/>
                  <a:gd name="connsiteY0" fmla="*/ 0 h 1016331"/>
                  <a:gd name="connsiteX1" fmla="*/ 939155 w 1762161"/>
                  <a:gd name="connsiteY1" fmla="*/ 96762 h 1016331"/>
                  <a:gd name="connsiteX2" fmla="*/ 1532359 w 1762161"/>
                  <a:gd name="connsiteY2" fmla="*/ 57150 h 1016331"/>
                  <a:gd name="connsiteX3" fmla="*/ 1758305 w 1762161"/>
                  <a:gd name="connsiteY3" fmla="*/ 325362 h 1016331"/>
                  <a:gd name="connsiteX4" fmla="*/ 1722859 w 1762161"/>
                  <a:gd name="connsiteY4" fmla="*/ 671314 h 1016331"/>
                  <a:gd name="connsiteX5" fmla="*/ 1586855 w 1762161"/>
                  <a:gd name="connsiteY5" fmla="*/ 1011163 h 1016331"/>
                  <a:gd name="connsiteX6" fmla="*/ 1434455 w 1762161"/>
                  <a:gd name="connsiteY6" fmla="*/ 944488 h 1016331"/>
                  <a:gd name="connsiteX7" fmla="*/ 1491605 w 1762161"/>
                  <a:gd name="connsiteY7" fmla="*/ 782563 h 1016331"/>
                  <a:gd name="connsiteX8" fmla="*/ 1320155 w 1762161"/>
                  <a:gd name="connsiteY8" fmla="*/ 573013 h 1016331"/>
                  <a:gd name="connsiteX9" fmla="*/ 653405 w 1762161"/>
                  <a:gd name="connsiteY9" fmla="*/ 573012 h 1016331"/>
                  <a:gd name="connsiteX10" fmla="*/ 501005 w 1762161"/>
                  <a:gd name="connsiteY10" fmla="*/ 915912 h 1016331"/>
                  <a:gd name="connsiteX11" fmla="*/ 262880 w 1762161"/>
                  <a:gd name="connsiteY11" fmla="*/ 868287 h 1016331"/>
                  <a:gd name="connsiteX12" fmla="*/ 386705 w 1762161"/>
                  <a:gd name="connsiteY12" fmla="*/ 753987 h 1016331"/>
                  <a:gd name="connsiteX13" fmla="*/ 405755 w 1762161"/>
                  <a:gd name="connsiteY13" fmla="*/ 544438 h 1016331"/>
                  <a:gd name="connsiteX14" fmla="*/ 123825 w 1762161"/>
                  <a:gd name="connsiteY14" fmla="*/ 461764 h 1016331"/>
                  <a:gd name="connsiteX15" fmla="*/ 0 w 1762161"/>
                  <a:gd name="connsiteY15" fmla="*/ 0 h 101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62161" h="1016331">
                    <a:moveTo>
                      <a:pt x="0" y="0"/>
                    </a:moveTo>
                    <a:cubicBezTo>
                      <a:pt x="313052" y="10029"/>
                      <a:pt x="626103" y="86733"/>
                      <a:pt x="939155" y="96762"/>
                    </a:cubicBezTo>
                    <a:lnTo>
                      <a:pt x="1532359" y="57150"/>
                    </a:lnTo>
                    <a:cubicBezTo>
                      <a:pt x="1639424" y="146554"/>
                      <a:pt x="1727440" y="235958"/>
                      <a:pt x="1758305" y="325362"/>
                    </a:cubicBezTo>
                    <a:cubicBezTo>
                      <a:pt x="1746490" y="440679"/>
                      <a:pt x="1791824" y="555997"/>
                      <a:pt x="1722859" y="671314"/>
                    </a:cubicBezTo>
                    <a:cubicBezTo>
                      <a:pt x="1711304" y="800153"/>
                      <a:pt x="1625397" y="992622"/>
                      <a:pt x="1586855" y="1011163"/>
                    </a:cubicBezTo>
                    <a:cubicBezTo>
                      <a:pt x="1548313" y="1034467"/>
                      <a:pt x="1456680" y="973063"/>
                      <a:pt x="1434455" y="944488"/>
                    </a:cubicBezTo>
                    <a:cubicBezTo>
                      <a:pt x="1412230" y="915913"/>
                      <a:pt x="1521767" y="833363"/>
                      <a:pt x="1491605" y="782563"/>
                    </a:cubicBezTo>
                    <a:cubicBezTo>
                      <a:pt x="1434013" y="770942"/>
                      <a:pt x="1494780" y="585713"/>
                      <a:pt x="1320155" y="573013"/>
                    </a:cubicBezTo>
                    <a:cubicBezTo>
                      <a:pt x="1207443" y="563488"/>
                      <a:pt x="786755" y="607937"/>
                      <a:pt x="653405" y="573012"/>
                    </a:cubicBezTo>
                    <a:cubicBezTo>
                      <a:pt x="520055" y="633337"/>
                      <a:pt x="581967" y="895275"/>
                      <a:pt x="501005" y="915912"/>
                    </a:cubicBezTo>
                    <a:cubicBezTo>
                      <a:pt x="420043" y="936549"/>
                      <a:pt x="293042" y="890512"/>
                      <a:pt x="262880" y="868287"/>
                    </a:cubicBezTo>
                    <a:cubicBezTo>
                      <a:pt x="232718" y="846062"/>
                      <a:pt x="362893" y="807962"/>
                      <a:pt x="386705" y="753987"/>
                    </a:cubicBezTo>
                    <a:cubicBezTo>
                      <a:pt x="410517" y="700012"/>
                      <a:pt x="440043" y="589967"/>
                      <a:pt x="405755" y="544438"/>
                    </a:cubicBezTo>
                    <a:lnTo>
                      <a:pt x="123825" y="461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二等辺三角形 32"/>
            <p:cNvSpPr/>
            <p:nvPr/>
          </p:nvSpPr>
          <p:spPr>
            <a:xfrm>
              <a:off x="6463046" y="2744085"/>
              <a:ext cx="217352" cy="278267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20304 w 217352"/>
                <a:gd name="connsiteY1" fmla="*/ 194837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352" h="350275">
                  <a:moveTo>
                    <a:pt x="0" y="350275"/>
                  </a:moveTo>
                  <a:cubicBezTo>
                    <a:pt x="15235" y="297441"/>
                    <a:pt x="5069" y="247671"/>
                    <a:pt x="20304" y="194837"/>
                  </a:cubicBezTo>
                  <a:lnTo>
                    <a:pt x="95976" y="0"/>
                  </a:lnTo>
                  <a:cubicBezTo>
                    <a:pt x="104619" y="34291"/>
                    <a:pt x="138661" y="24132"/>
                    <a:pt x="147304" y="58423"/>
                  </a:cubicBezTo>
                  <a:lnTo>
                    <a:pt x="217352" y="299475"/>
                  </a:lnTo>
                  <a:lnTo>
                    <a:pt x="0" y="35027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二等辺三角形 32"/>
            <p:cNvSpPr/>
            <p:nvPr/>
          </p:nvSpPr>
          <p:spPr>
            <a:xfrm rot="2212708">
              <a:off x="7004350" y="2949847"/>
              <a:ext cx="259422" cy="346498"/>
            </a:xfrm>
            <a:custGeom>
              <a:avLst/>
              <a:gdLst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53852 w 153852"/>
                <a:gd name="connsiteY2" fmla="*/ 324875 h 324875"/>
                <a:gd name="connsiteX3" fmla="*/ 0 w 153852"/>
                <a:gd name="connsiteY3" fmla="*/ 324875 h 324875"/>
                <a:gd name="connsiteX0" fmla="*/ 0 w 153852"/>
                <a:gd name="connsiteY0" fmla="*/ 324875 h 324875"/>
                <a:gd name="connsiteX1" fmla="*/ 76926 w 153852"/>
                <a:gd name="connsiteY1" fmla="*/ 0 h 324875"/>
                <a:gd name="connsiteX2" fmla="*/ 128254 w 153852"/>
                <a:gd name="connsiteY2" fmla="*/ 58423 h 324875"/>
                <a:gd name="connsiteX3" fmla="*/ 153852 w 153852"/>
                <a:gd name="connsiteY3" fmla="*/ 324875 h 324875"/>
                <a:gd name="connsiteX4" fmla="*/ 0 w 153852"/>
                <a:gd name="connsiteY4" fmla="*/ 324875 h 324875"/>
                <a:gd name="connsiteX0" fmla="*/ 0 w 153852"/>
                <a:gd name="connsiteY0" fmla="*/ 324875 h 324875"/>
                <a:gd name="connsiteX1" fmla="*/ 20304 w 153852"/>
                <a:gd name="connsiteY1" fmla="*/ 210823 h 324875"/>
                <a:gd name="connsiteX2" fmla="*/ 76926 w 153852"/>
                <a:gd name="connsiteY2" fmla="*/ 0 h 324875"/>
                <a:gd name="connsiteX3" fmla="*/ 128254 w 153852"/>
                <a:gd name="connsiteY3" fmla="*/ 58423 h 324875"/>
                <a:gd name="connsiteX4" fmla="*/ 153852 w 153852"/>
                <a:gd name="connsiteY4" fmla="*/ 324875 h 324875"/>
                <a:gd name="connsiteX5" fmla="*/ 0 w 153852"/>
                <a:gd name="connsiteY5" fmla="*/ 324875 h 324875"/>
                <a:gd name="connsiteX0" fmla="*/ 0 w 172902"/>
                <a:gd name="connsiteY0" fmla="*/ 350275 h 350275"/>
                <a:gd name="connsiteX1" fmla="*/ 39354 w 172902"/>
                <a:gd name="connsiteY1" fmla="*/ 210823 h 350275"/>
                <a:gd name="connsiteX2" fmla="*/ 95976 w 172902"/>
                <a:gd name="connsiteY2" fmla="*/ 0 h 350275"/>
                <a:gd name="connsiteX3" fmla="*/ 147304 w 172902"/>
                <a:gd name="connsiteY3" fmla="*/ 58423 h 350275"/>
                <a:gd name="connsiteX4" fmla="*/ 172902 w 172902"/>
                <a:gd name="connsiteY4" fmla="*/ 324875 h 350275"/>
                <a:gd name="connsiteX5" fmla="*/ 0 w 17290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95976 w 217352"/>
                <a:gd name="connsiteY2" fmla="*/ 0 h 350275"/>
                <a:gd name="connsiteX3" fmla="*/ 147304 w 217352"/>
                <a:gd name="connsiteY3" fmla="*/ 58423 h 350275"/>
                <a:gd name="connsiteX4" fmla="*/ 217352 w 217352"/>
                <a:gd name="connsiteY4" fmla="*/ 299475 h 350275"/>
                <a:gd name="connsiteX5" fmla="*/ 0 w 217352"/>
                <a:gd name="connsiteY5" fmla="*/ 350275 h 350275"/>
                <a:gd name="connsiteX0" fmla="*/ 0 w 217352"/>
                <a:gd name="connsiteY0" fmla="*/ 350275 h 350275"/>
                <a:gd name="connsiteX1" fmla="*/ 39354 w 217352"/>
                <a:gd name="connsiteY1" fmla="*/ 210823 h 350275"/>
                <a:gd name="connsiteX2" fmla="*/ 41318 w 217352"/>
                <a:gd name="connsiteY2" fmla="*/ 96982 h 350275"/>
                <a:gd name="connsiteX3" fmla="*/ 95976 w 217352"/>
                <a:gd name="connsiteY3" fmla="*/ 0 h 350275"/>
                <a:gd name="connsiteX4" fmla="*/ 147304 w 217352"/>
                <a:gd name="connsiteY4" fmla="*/ 58423 h 350275"/>
                <a:gd name="connsiteX5" fmla="*/ 217352 w 217352"/>
                <a:gd name="connsiteY5" fmla="*/ 299475 h 350275"/>
                <a:gd name="connsiteX6" fmla="*/ 0 w 217352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62417 w 238451"/>
                <a:gd name="connsiteY2" fmla="*/ 96982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68403 w 238451"/>
                <a:gd name="connsiteY4" fmla="*/ 58423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38451"/>
                <a:gd name="connsiteY0" fmla="*/ 350275 h 350275"/>
                <a:gd name="connsiteX1" fmla="*/ 2997 w 238451"/>
                <a:gd name="connsiteY1" fmla="*/ 191576 h 350275"/>
                <a:gd name="connsiteX2" fmla="*/ 53013 w 238451"/>
                <a:gd name="connsiteY2" fmla="*/ 81578 h 350275"/>
                <a:gd name="connsiteX3" fmla="*/ 117075 w 238451"/>
                <a:gd name="connsiteY3" fmla="*/ 0 h 350275"/>
                <a:gd name="connsiteX4" fmla="*/ 184079 w 238451"/>
                <a:gd name="connsiteY4" fmla="*/ 116194 h 350275"/>
                <a:gd name="connsiteX5" fmla="*/ 238451 w 238451"/>
                <a:gd name="connsiteY5" fmla="*/ 299475 h 350275"/>
                <a:gd name="connsiteX6" fmla="*/ 21099 w 238451"/>
                <a:gd name="connsiteY6" fmla="*/ 350275 h 350275"/>
                <a:gd name="connsiteX0" fmla="*/ 21099 w 213383"/>
                <a:gd name="connsiteY0" fmla="*/ 350275 h 350275"/>
                <a:gd name="connsiteX1" fmla="*/ 2997 w 213383"/>
                <a:gd name="connsiteY1" fmla="*/ 191576 h 350275"/>
                <a:gd name="connsiteX2" fmla="*/ 53013 w 213383"/>
                <a:gd name="connsiteY2" fmla="*/ 81578 h 350275"/>
                <a:gd name="connsiteX3" fmla="*/ 117075 w 213383"/>
                <a:gd name="connsiteY3" fmla="*/ 0 h 350275"/>
                <a:gd name="connsiteX4" fmla="*/ 184079 w 213383"/>
                <a:gd name="connsiteY4" fmla="*/ 116194 h 350275"/>
                <a:gd name="connsiteX5" fmla="*/ 213383 w 213383"/>
                <a:gd name="connsiteY5" fmla="*/ 322589 h 350275"/>
                <a:gd name="connsiteX6" fmla="*/ 21099 w 213383"/>
                <a:gd name="connsiteY6" fmla="*/ 350275 h 3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83" h="350275">
                  <a:moveTo>
                    <a:pt x="21099" y="350275"/>
                  </a:moveTo>
                  <a:cubicBezTo>
                    <a:pt x="36334" y="297441"/>
                    <a:pt x="-12238" y="244410"/>
                    <a:pt x="2997" y="191576"/>
                  </a:cubicBezTo>
                  <a:cubicBezTo>
                    <a:pt x="14794" y="154055"/>
                    <a:pt x="41216" y="119099"/>
                    <a:pt x="53013" y="81578"/>
                  </a:cubicBezTo>
                  <a:lnTo>
                    <a:pt x="117075" y="0"/>
                  </a:lnTo>
                  <a:cubicBezTo>
                    <a:pt x="125718" y="34291"/>
                    <a:pt x="175436" y="81903"/>
                    <a:pt x="184079" y="116194"/>
                  </a:cubicBezTo>
                  <a:lnTo>
                    <a:pt x="213383" y="322589"/>
                  </a:lnTo>
                  <a:lnTo>
                    <a:pt x="21099" y="35027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6244802" y="2924944"/>
              <a:ext cx="922868" cy="82059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7" name="グループ化 36"/>
            <p:cNvGrpSpPr/>
            <p:nvPr/>
          </p:nvGrpSpPr>
          <p:grpSpPr>
            <a:xfrm>
              <a:off x="6156176" y="3429000"/>
              <a:ext cx="259906" cy="214107"/>
              <a:chOff x="6156176" y="3429000"/>
              <a:chExt cx="259906" cy="214107"/>
            </a:xfrm>
          </p:grpSpPr>
          <p:cxnSp>
            <p:nvCxnSpPr>
              <p:cNvPr id="49" name="直線コネクタ 48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グループ化 37"/>
            <p:cNvGrpSpPr/>
            <p:nvPr/>
          </p:nvGrpSpPr>
          <p:grpSpPr>
            <a:xfrm rot="703284" flipH="1">
              <a:off x="6824182" y="3564728"/>
              <a:ext cx="259906" cy="214107"/>
              <a:chOff x="6156176" y="3429000"/>
              <a:chExt cx="259906" cy="214107"/>
            </a:xfrm>
          </p:grpSpPr>
          <p:cxnSp>
            <p:nvCxnSpPr>
              <p:cNvPr id="46" name="直線コネクタ 45"/>
              <p:cNvCxnSpPr/>
              <p:nvPr/>
            </p:nvCxnSpPr>
            <p:spPr>
              <a:xfrm>
                <a:off x="6156176" y="3429000"/>
                <a:ext cx="216024" cy="0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 flipV="1">
                <a:off x="6156176" y="3496395"/>
                <a:ext cx="216024" cy="36004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V="1">
                <a:off x="6200058" y="3571099"/>
                <a:ext cx="216024" cy="72008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フローチャート : 他ページ結合子 38"/>
            <p:cNvSpPr/>
            <p:nvPr/>
          </p:nvSpPr>
          <p:spPr>
            <a:xfrm rot="1140000">
              <a:off x="6608328" y="3478644"/>
              <a:ext cx="72008" cy="45719"/>
            </a:xfrm>
            <a:prstGeom prst="flowChartOffpage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6466281" y="3229511"/>
              <a:ext cx="113902" cy="117665"/>
              <a:chOff x="5332747" y="1730614"/>
              <a:chExt cx="72000" cy="72000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>
              <a:off x="6816926" y="3335239"/>
              <a:ext cx="113902" cy="117665"/>
              <a:chOff x="5332747" y="1730614"/>
              <a:chExt cx="72000" cy="72000"/>
            </a:xfrm>
          </p:grpSpPr>
          <p:sp>
            <p:nvSpPr>
              <p:cNvPr id="42" name="円/楕円 41"/>
              <p:cNvSpPr/>
              <p:nvPr/>
            </p:nvSpPr>
            <p:spPr>
              <a:xfrm>
                <a:off x="5332747" y="1730614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5339045" y="1752185"/>
                <a:ext cx="50305" cy="481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33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5178</Words>
  <Application>Microsoft Office PowerPoint</Application>
  <PresentationFormat>画面に合わせる (4:3)</PresentationFormat>
  <Paragraphs>3496</Paragraphs>
  <Slides>77</Slides>
  <Notes>77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77</vt:i4>
      </vt:variant>
    </vt:vector>
  </HeadingPairs>
  <TitlesOfParts>
    <vt:vector size="7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ローマ字の表し方を知ろう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宮城県総合教育センター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ローマ字の表し方を知ろう。</dc:title>
  <dc:creator>宮城県総合教育センター</dc:creator>
  <cp:lastModifiedBy>宮城県総合教育センター</cp:lastModifiedBy>
  <cp:revision>62</cp:revision>
  <dcterms:created xsi:type="dcterms:W3CDTF">2017-10-23T03:39:42Z</dcterms:created>
  <dcterms:modified xsi:type="dcterms:W3CDTF">2018-03-08T00:07:07Z</dcterms:modified>
</cp:coreProperties>
</file>