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1" r:id="rId2"/>
    <p:sldId id="273" r:id="rId3"/>
    <p:sldId id="278" r:id="rId4"/>
    <p:sldId id="279" r:id="rId5"/>
    <p:sldId id="280" r:id="rId6"/>
    <p:sldId id="257" r:id="rId7"/>
    <p:sldId id="288" r:id="rId8"/>
    <p:sldId id="283" r:id="rId9"/>
    <p:sldId id="268" r:id="rId10"/>
    <p:sldId id="284" r:id="rId11"/>
    <p:sldId id="269" r:id="rId12"/>
    <p:sldId id="289" r:id="rId13"/>
    <p:sldId id="290" r:id="rId14"/>
    <p:sldId id="291" r:id="rId15"/>
    <p:sldId id="287" r:id="rId16"/>
    <p:sldId id="286" r:id="rId17"/>
  </p:sldIdLst>
  <p:sldSz cx="9144000" cy="6858000" type="screen4x3"/>
  <p:notesSz cx="6738938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7172" y="0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7A365-1984-40C7-8BAE-D3B99A1BF6BB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7172" y="9377316"/>
            <a:ext cx="292020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6D01-C24A-40B5-B36E-4083FDB7C9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19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872EE-1A8D-48A1-ADD0-5F2DB09B04DC}" type="datetimeFigureOut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115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938" y="937736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540B-BE0B-4896-9306-47B55779FE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01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6540B-BE0B-4896-9306-47B55779FE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78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96B5-E24D-42D2-9B43-C46195CE44CA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29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E5FA-104F-4CA5-9EA0-19428E1A5F70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8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AD6D-6212-4DFF-BE8C-00777D1743AB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77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1B8CF-D431-4E67-9D1C-011D43A2E5A3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92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C508-6FC8-4093-806E-ECCC46DACC6E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4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DD7C-E91C-40F5-B2F1-BB22E74E8675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15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88E5-9790-4AC8-9E98-5A2F7BCAE6A9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C72-DA26-4B6C-AE91-F1E25968DBB1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87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D23E-4339-4CAC-B1DA-6742941114AC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68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1FD6-D4FA-40BA-9E89-7DBD9656D81B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3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S2-2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２年　生活科　「図書かんのことを聞いてみよう」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プログラミング教育校内研修ナビ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74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91A-A454-4EC3-A0E7-77C7BEB4838D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29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DB46-62DC-46F0-A4B5-01A5D7001149}" type="datetime1">
              <a:rPr kumimoji="1" lang="ja-JP" altLang="en-US" smtClean="0"/>
              <a:t>2019/3/6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F674F-2907-4B96-8E33-249B2771A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82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26" name="Picture 2" descr="C:\Users\long112.TRAINEE\Desktop\動画台本集\P1000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79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雲形吹き出し 2"/>
          <p:cNvSpPr/>
          <p:nvPr/>
        </p:nvSpPr>
        <p:spPr>
          <a:xfrm>
            <a:off x="3995936" y="548679"/>
            <a:ext cx="4896544" cy="2232248"/>
          </a:xfrm>
          <a:prstGeom prst="cloudCallout">
            <a:avLst>
              <a:gd name="adj1" fmla="val -71972"/>
              <a:gd name="adj2" fmla="val 263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この本を</a:t>
            </a:r>
            <a:endParaRPr kumimoji="1" lang="en-US" altLang="ja-JP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かりたいな･･･</a:t>
            </a:r>
            <a:endParaRPr kumimoji="1" lang="ja-JP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92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Picture 2" descr="C:\Users\long112.TRAINEE\Desktop\動画台本集\P1000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23092" r="10453" b="10129"/>
          <a:stretch/>
        </p:blipFill>
        <p:spPr bwMode="auto">
          <a:xfrm>
            <a:off x="323528" y="2463914"/>
            <a:ext cx="4499527" cy="276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 rot="60000">
            <a:off x="2337494" y="3797060"/>
            <a:ext cx="1224136" cy="26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06446" y="1412776"/>
            <a:ext cx="8131109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かりたい本の　バーコードを　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5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170" name="Picture 2" descr="C:\Users\long112.TRAINEE\Desktop\動画台本集\P1000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23092" r="10453" b="10129"/>
          <a:stretch/>
        </p:blipFill>
        <p:spPr bwMode="auto">
          <a:xfrm>
            <a:off x="323528" y="2463914"/>
            <a:ext cx="4499527" cy="276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>
          <a:xfrm>
            <a:off x="5004048" y="2564903"/>
            <a:ext cx="3960440" cy="2160241"/>
          </a:xfrm>
          <a:prstGeom prst="wedgeRoundRectCallout">
            <a:avLst>
              <a:gd name="adj1" fmla="val -71708"/>
              <a:gd name="adj2" fmla="val -722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60032" y="2814026"/>
            <a:ext cx="4824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「本の名まえ」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「本のばん</a:t>
            </a:r>
            <a:r>
              <a:rPr lang="ja-JP" altLang="en-US" sz="40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ごう</a:t>
            </a: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4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 rot="60000">
            <a:off x="2337494" y="3797060"/>
            <a:ext cx="1224136" cy="26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506446" y="1412776"/>
            <a:ext cx="8131109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かりたい本の　バーコードを　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17098" y="1381203"/>
            <a:ext cx="8109805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かりたい本を　カウンターに　もっていく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1772" y="2711874"/>
            <a:ext cx="8120457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 かし出しカードのバーコードを 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6446" y="4042545"/>
            <a:ext cx="8131109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かりたい本の　バーコードを　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1120" y="5373216"/>
            <a:ext cx="8141761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　かりる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68088" y="2317307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69756" y="3647978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171424" y="4978649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17098" y="1381203"/>
            <a:ext cx="8109805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かりたい本を　カウンターに　もっていく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1772" y="2711874"/>
            <a:ext cx="8120457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 かし出しカードのバーコードを よみとる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6446" y="4042545"/>
            <a:ext cx="8131109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かりたい本の　バーコードを　よみとる</a:t>
            </a:r>
            <a:endParaRPr kumimoji="1" lang="ja-JP" altLang="en-US" sz="2800" dirty="0">
              <a:solidFill>
                <a:schemeClr val="bg1">
                  <a:lumMod val="9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1120" y="5373216"/>
            <a:ext cx="8141761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　かりる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68088" y="2317307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69756" y="3647978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171424" y="4978649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24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17098" y="1381203"/>
            <a:ext cx="8109805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かりたい本を　カウンターに　もっていく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1772" y="2711874"/>
            <a:ext cx="8120457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「かし出しカード」に，本の名前をかく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506446" y="4042545"/>
            <a:ext cx="8131109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5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「本のカード」に自分の名前，かし出し日をかく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01120" y="5373216"/>
            <a:ext cx="8141761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２つのカードをわたして，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本をかりる</a:t>
            </a:r>
          </a:p>
        </p:txBody>
      </p:sp>
      <p:sp>
        <p:nvSpPr>
          <p:cNvPr id="7" name="下矢印 6"/>
          <p:cNvSpPr/>
          <p:nvPr/>
        </p:nvSpPr>
        <p:spPr>
          <a:xfrm>
            <a:off x="4168088" y="2317307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69756" y="3647978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171424" y="4978649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51812" y="127050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コンピュータがつかわれる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71669"/>
            <a:ext cx="2514046" cy="179323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7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下矢印 7"/>
          <p:cNvSpPr/>
          <p:nvPr/>
        </p:nvSpPr>
        <p:spPr>
          <a:xfrm>
            <a:off x="3491880" y="2348880"/>
            <a:ext cx="2160240" cy="122413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717032"/>
            <a:ext cx="814838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本をかんたんにかりることができる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かりるのに，</a:t>
            </a:r>
            <a:r>
              <a:rPr lang="ja-JP" altLang="en-US" sz="3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かんがかからない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みんながきもちよくつかえる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51812" y="127050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コンピュータがつかわれる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71669"/>
            <a:ext cx="2514046" cy="17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77276" y="1381203"/>
            <a:ext cx="8615204" cy="4928117"/>
          </a:xfrm>
          <a:prstGeom prst="roundRect">
            <a:avLst>
              <a:gd name="adj" fmla="val 9816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かりたい本を　カウンターに　もっていく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2050" name="Picture 2" descr="C:\Users\long112.TRAINEE\Desktop\動画台本集\P10002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7"/>
          <a:stretch/>
        </p:blipFill>
        <p:spPr bwMode="auto">
          <a:xfrm>
            <a:off x="1321745" y="2132858"/>
            <a:ext cx="6480000" cy="385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1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77276" y="1381203"/>
            <a:ext cx="8615204" cy="4928117"/>
          </a:xfrm>
          <a:prstGeom prst="roundRect">
            <a:avLst>
              <a:gd name="adj" fmla="val 9816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 かし出し</a:t>
            </a: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 バーコードを よみとる</a:t>
            </a:r>
            <a:endParaRPr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075" name="Picture 3" descr="C:\Users\long112.TRAINEE\Desktop\動画台本集\P10002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35114" b="-1"/>
          <a:stretch/>
        </p:blipFill>
        <p:spPr bwMode="auto">
          <a:xfrm>
            <a:off x="1331640" y="2142866"/>
            <a:ext cx="6480000" cy="4086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77276" y="1381203"/>
            <a:ext cx="8615204" cy="4928117"/>
          </a:xfrm>
          <a:prstGeom prst="roundRect">
            <a:avLst>
              <a:gd name="adj" fmla="val 9816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</a:t>
            </a:r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　バーコードを　よみとる</a:t>
            </a:r>
            <a:endParaRPr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098" name="Picture 2" descr="C:\Users\long112.TRAINEE\Desktop\動画台本集\P1000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1"/>
          <a:stretch/>
        </p:blipFill>
        <p:spPr bwMode="auto">
          <a:xfrm>
            <a:off x="1344878" y="2180492"/>
            <a:ext cx="6480000" cy="4025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77276" y="1381203"/>
            <a:ext cx="8615204" cy="4928117"/>
          </a:xfrm>
          <a:prstGeom prst="roundRect">
            <a:avLst>
              <a:gd name="adj" fmla="val 9816"/>
            </a:avLst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　かりる</a:t>
            </a:r>
            <a:endParaRPr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122" name="Picture 2" descr="C:\Users\long112.TRAINEE\Desktop\動画台本集\P1000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2930" y="1988840"/>
            <a:ext cx="5543896" cy="4157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17098" y="1381203"/>
            <a:ext cx="8109805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かりたい本を　カウンターに　もっていく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1772" y="2711874"/>
            <a:ext cx="812045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 かし出しカードのバーコードを 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6446" y="4042545"/>
            <a:ext cx="8131109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かりたい本の　バーコードを　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1120" y="5373216"/>
            <a:ext cx="8141761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　かりる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68088" y="2317307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69756" y="3647978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171424" y="4978649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0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517098" y="1381203"/>
            <a:ext cx="8109805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かりたい本を　カウンターに　もっていく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11772" y="2711874"/>
            <a:ext cx="8120457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 かし出しカードのバーコードを 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06446" y="4042545"/>
            <a:ext cx="8131109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かりたい本の　バーコードを　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1120" y="5373216"/>
            <a:ext cx="8141761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本を　かりる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168088" y="2317307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69756" y="3647978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4171424" y="4978649"/>
            <a:ext cx="792088" cy="3945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7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Picture 2" descr="C:\Users\long112.TRAINEE\Desktop\動画台本集\P10002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t="11534" r="2918" b="28303"/>
          <a:stretch/>
        </p:blipFill>
        <p:spPr bwMode="auto">
          <a:xfrm>
            <a:off x="395536" y="2564902"/>
            <a:ext cx="3816424" cy="2554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 rot="120000">
            <a:off x="1691680" y="3600223"/>
            <a:ext cx="1224136" cy="26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 rot="120000">
            <a:off x="2056048" y="4298246"/>
            <a:ext cx="1224136" cy="26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11772" y="1412776"/>
            <a:ext cx="8120457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 かし出しカードのバーコードを 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78289" y="479626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図書かんで　本をかりる　ながれ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674F-2907-4B96-8E33-249B2771A34A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146" name="Picture 2" descr="C:\Users\long112.TRAINEE\Desktop\動画台本集\P10002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t="11534" r="2918" b="28303"/>
          <a:stretch/>
        </p:blipFill>
        <p:spPr bwMode="auto">
          <a:xfrm>
            <a:off x="395536" y="2564902"/>
            <a:ext cx="3816424" cy="2554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4427984" y="2564903"/>
            <a:ext cx="4176464" cy="2952329"/>
          </a:xfrm>
          <a:prstGeom prst="wedgeRoundRectCallout">
            <a:avLst>
              <a:gd name="adj1" fmla="val -72966"/>
              <a:gd name="adj2" fmla="val -1070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52290" y="2742216"/>
            <a:ext cx="3927852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かりる人の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「名まえ」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「ばんごう」</a:t>
            </a:r>
            <a:endParaRPr lang="en-US" altLang="ja-JP" sz="4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 rot="120000">
            <a:off x="1691680" y="3600223"/>
            <a:ext cx="1224136" cy="26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 rot="120000">
            <a:off x="2056048" y="4298246"/>
            <a:ext cx="1224136" cy="2693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11772" y="1412776"/>
            <a:ext cx="8120457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自分の かし出しカードのバーコードを よみとる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6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250</Words>
  <Application>Microsoft Office PowerPoint</Application>
  <PresentationFormat>画面に合わせる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宮城県総合教育センター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宮城県総合教育センター</dc:creator>
  <cp:lastModifiedBy>宮城県総合教育センター</cp:lastModifiedBy>
  <cp:revision>27</cp:revision>
  <cp:lastPrinted>2018-08-02T23:52:09Z</cp:lastPrinted>
  <dcterms:created xsi:type="dcterms:W3CDTF">2018-08-02T01:46:58Z</dcterms:created>
  <dcterms:modified xsi:type="dcterms:W3CDTF">2019-03-06T07:52:05Z</dcterms:modified>
</cp:coreProperties>
</file>