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8"/>
  </p:notesMasterIdLst>
  <p:sldIdLst>
    <p:sldId id="256" r:id="rId5"/>
    <p:sldId id="323" r:id="rId6"/>
    <p:sldId id="314" r:id="rId7"/>
    <p:sldId id="322" r:id="rId8"/>
    <p:sldId id="324" r:id="rId9"/>
    <p:sldId id="286" r:id="rId10"/>
    <p:sldId id="282" r:id="rId11"/>
    <p:sldId id="288" r:id="rId12"/>
    <p:sldId id="266" r:id="rId13"/>
    <p:sldId id="299" r:id="rId14"/>
    <p:sldId id="326" r:id="rId15"/>
    <p:sldId id="325" r:id="rId16"/>
    <p:sldId id="354" r:id="rId17"/>
  </p:sldIdLst>
  <p:sldSz cx="12192000" cy="6858000"/>
  <p:notesSz cx="14446250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6AD"/>
    <a:srgbClr val="000000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6F2D57-7F8F-E24D-8E69-D8C973E2CDF9}" v="78" dt="2026-02-11T04:34:13.9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31" autoAdjust="0"/>
    <p:restoredTop sz="93973" autoAdjust="0"/>
  </p:normalViewPr>
  <p:slideViewPr>
    <p:cSldViewPr snapToGrid="0">
      <p:cViewPr varScale="1">
        <p:scale>
          <a:sx n="74" d="100"/>
          <a:sy n="74" d="100"/>
        </p:scale>
        <p:origin x="4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6259710" cy="501571"/>
          </a:xfrm>
          <a:prstGeom prst="rect">
            <a:avLst/>
          </a:prstGeom>
        </p:spPr>
        <p:txBody>
          <a:bodyPr vert="horz" lIns="132244" tIns="66122" rIns="132244" bIns="66122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83215" y="7"/>
            <a:ext cx="6259707" cy="501571"/>
          </a:xfrm>
          <a:prstGeom prst="rect">
            <a:avLst/>
          </a:prstGeom>
        </p:spPr>
        <p:txBody>
          <a:bodyPr vert="horz" lIns="132244" tIns="66122" rIns="132244" bIns="66122" rtlCol="0"/>
          <a:lstStyle>
            <a:lvl1pPr algn="r">
              <a:defRPr sz="17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9575" y="1254125"/>
            <a:ext cx="6007100" cy="3379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44" tIns="66122" rIns="132244" bIns="661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44293" y="4822061"/>
            <a:ext cx="11557666" cy="3944314"/>
          </a:xfrm>
          <a:prstGeom prst="rect">
            <a:avLst/>
          </a:prstGeom>
        </p:spPr>
        <p:txBody>
          <a:bodyPr vert="horz" lIns="132244" tIns="66122" rIns="132244" bIns="661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144"/>
            <a:ext cx="6259710" cy="501571"/>
          </a:xfrm>
          <a:prstGeom prst="rect">
            <a:avLst/>
          </a:prstGeom>
        </p:spPr>
        <p:txBody>
          <a:bodyPr vert="horz" lIns="132244" tIns="66122" rIns="132244" bIns="66122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83215" y="9517144"/>
            <a:ext cx="6259707" cy="501571"/>
          </a:xfrm>
          <a:prstGeom prst="rect">
            <a:avLst/>
          </a:prstGeom>
        </p:spPr>
        <p:txBody>
          <a:bodyPr vert="horz" lIns="132244" tIns="66122" rIns="132244" bIns="66122" rtlCol="0" anchor="b"/>
          <a:lstStyle>
            <a:lvl1pPr algn="r">
              <a:defRPr sz="17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>
                <a:latin typeface="+mn-lt"/>
              </a:rPr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en-US" altLang="ja-JP" dirty="0"/>
              <a:t>13.</a:t>
            </a:r>
            <a:r>
              <a:rPr lang="ja-JP" altLang="en-US" dirty="0"/>
              <a:t>四角形と三角形の面積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159FA-BC72-37F2-3220-BCD8D3551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FADEF8C-8E2E-31C4-E17C-B11E97E7AA55}"/>
              </a:ext>
            </a:extLst>
          </p:cNvPr>
          <p:cNvSpPr txBox="1"/>
          <p:nvPr/>
        </p:nvSpPr>
        <p:spPr>
          <a:xfrm>
            <a:off x="881726" y="543726"/>
            <a:ext cx="1049857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横の長さが４㎝の長方形があります。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たての長さが１㎝、２㎝、３㎝、･･･と変わると、それにともなって長方形は図のように変わります。</a:t>
            </a:r>
          </a:p>
          <a:p>
            <a:r>
              <a:rPr lang="ja-JP" altLang="en-US" sz="2800" dirty="0">
                <a:latin typeface="+mn-ea"/>
              </a:rPr>
              <a:t>たての長さと長方形の面積を</a:t>
            </a:r>
            <a:r>
              <a:rPr lang="ja-JP" altLang="ja-JP" sz="2800" dirty="0">
                <a:latin typeface="+mn-ea"/>
              </a:rPr>
              <a:t>表</a:t>
            </a:r>
            <a:r>
              <a:rPr lang="ja-JP" altLang="en-US" sz="2800" dirty="0">
                <a:latin typeface="+mn-ea"/>
              </a:rPr>
              <a:t>にまとめるとき、</a:t>
            </a:r>
            <a:r>
              <a:rPr lang="ja-JP" altLang="ja-JP" sz="2800" dirty="0">
                <a:latin typeface="+mn-ea"/>
              </a:rPr>
              <a:t>①にあてはまる数を</a:t>
            </a:r>
            <a:r>
              <a:rPr lang="ja-JP" altLang="en-US" sz="2800" dirty="0">
                <a:latin typeface="+mn-ea"/>
              </a:rPr>
              <a:t>書き</a:t>
            </a:r>
            <a:r>
              <a:rPr lang="ja-JP" altLang="ja-JP" sz="2800" dirty="0">
                <a:latin typeface="+mn-ea"/>
              </a:rPr>
              <a:t>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0242E09-2B12-886E-D749-C44B53B9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 dirty="0">
              <a:latin typeface="+mn-ea"/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C7BEA9FC-3D25-91F0-0AA6-C65ACAC6B299}"/>
              </a:ext>
            </a:extLst>
          </p:cNvPr>
          <p:cNvCxnSpPr>
            <a:cxnSpLocks/>
          </p:cNvCxnSpPr>
          <p:nvPr/>
        </p:nvCxnSpPr>
        <p:spPr>
          <a:xfrm>
            <a:off x="1267775" y="4362112"/>
            <a:ext cx="9992892" cy="0"/>
          </a:xfrm>
          <a:prstGeom prst="straightConnector1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AFB47476-9C7D-90BD-3D7D-72308A2EAFC6}"/>
              </a:ext>
            </a:extLst>
          </p:cNvPr>
          <p:cNvCxnSpPr>
            <a:cxnSpLocks/>
          </p:cNvCxnSpPr>
          <p:nvPr/>
        </p:nvCxnSpPr>
        <p:spPr>
          <a:xfrm>
            <a:off x="1267775" y="3180140"/>
            <a:ext cx="9992892" cy="0"/>
          </a:xfrm>
          <a:prstGeom prst="straightConnector1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75A3DB5E-27B5-FE45-EB1B-4BE46ED69F5C}"/>
              </a:ext>
            </a:extLst>
          </p:cNvPr>
          <p:cNvCxnSpPr>
            <a:cxnSpLocks/>
          </p:cNvCxnSpPr>
          <p:nvPr/>
        </p:nvCxnSpPr>
        <p:spPr>
          <a:xfrm>
            <a:off x="1267775" y="3569601"/>
            <a:ext cx="9992892" cy="0"/>
          </a:xfrm>
          <a:prstGeom prst="straightConnector1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3F141785-4B0F-58F1-5C12-957D97CE02AF}"/>
              </a:ext>
            </a:extLst>
          </p:cNvPr>
          <p:cNvCxnSpPr>
            <a:cxnSpLocks/>
          </p:cNvCxnSpPr>
          <p:nvPr/>
        </p:nvCxnSpPr>
        <p:spPr>
          <a:xfrm>
            <a:off x="1267775" y="3973499"/>
            <a:ext cx="9992892" cy="0"/>
          </a:xfrm>
          <a:prstGeom prst="straightConnector1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C6F62386-CC54-53C7-342C-95FB49063496}"/>
              </a:ext>
            </a:extLst>
          </p:cNvPr>
          <p:cNvCxnSpPr>
            <a:cxnSpLocks/>
          </p:cNvCxnSpPr>
          <p:nvPr/>
        </p:nvCxnSpPr>
        <p:spPr>
          <a:xfrm>
            <a:off x="1267775" y="2795120"/>
            <a:ext cx="9992892" cy="0"/>
          </a:xfrm>
          <a:prstGeom prst="straightConnector1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四角形 6">
            <a:extLst>
              <a:ext uri="{FF2B5EF4-FFF2-40B4-BE49-F238E27FC236}">
                <a16:creationId xmlns:a16="http://schemas.microsoft.com/office/drawing/2014/main" id="{FD8BCB09-12A4-43A1-DDEF-30DEE77FDA4D}"/>
              </a:ext>
            </a:extLst>
          </p:cNvPr>
          <p:cNvSpPr/>
          <p:nvPr/>
        </p:nvSpPr>
        <p:spPr>
          <a:xfrm flipH="1">
            <a:off x="1831545" y="3973499"/>
            <a:ext cx="1539668" cy="3886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+mn-ea"/>
            </a:endParaRPr>
          </a:p>
        </p:txBody>
      </p:sp>
      <p:sp>
        <p:nvSpPr>
          <p:cNvPr id="11" name="四角形 10">
            <a:extLst>
              <a:ext uri="{FF2B5EF4-FFF2-40B4-BE49-F238E27FC236}">
                <a16:creationId xmlns:a16="http://schemas.microsoft.com/office/drawing/2014/main" id="{6329D0A5-1E78-B878-9AD6-0C8148BA5C16}"/>
              </a:ext>
            </a:extLst>
          </p:cNvPr>
          <p:cNvSpPr/>
          <p:nvPr/>
        </p:nvSpPr>
        <p:spPr>
          <a:xfrm flipH="1">
            <a:off x="4211913" y="3565160"/>
            <a:ext cx="1539668" cy="7969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+mn-ea"/>
            </a:endParaRPr>
          </a:p>
        </p:txBody>
      </p:sp>
      <p:sp>
        <p:nvSpPr>
          <p:cNvPr id="15" name="四角形 14">
            <a:extLst>
              <a:ext uri="{FF2B5EF4-FFF2-40B4-BE49-F238E27FC236}">
                <a16:creationId xmlns:a16="http://schemas.microsoft.com/office/drawing/2014/main" id="{E6DA74BB-AEDC-4A91-F93E-03914490A02E}"/>
              </a:ext>
            </a:extLst>
          </p:cNvPr>
          <p:cNvSpPr/>
          <p:nvPr/>
        </p:nvSpPr>
        <p:spPr>
          <a:xfrm flipH="1">
            <a:off x="6590676" y="3180141"/>
            <a:ext cx="1539668" cy="11741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+mn-ea"/>
            </a:endParaRPr>
          </a:p>
        </p:txBody>
      </p:sp>
      <p:sp>
        <p:nvSpPr>
          <p:cNvPr id="17" name="四角形 16">
            <a:extLst>
              <a:ext uri="{FF2B5EF4-FFF2-40B4-BE49-F238E27FC236}">
                <a16:creationId xmlns:a16="http://schemas.microsoft.com/office/drawing/2014/main" id="{38A14CC5-E7E0-2DB2-4D08-BDA2BA85DD8A}"/>
              </a:ext>
            </a:extLst>
          </p:cNvPr>
          <p:cNvSpPr/>
          <p:nvPr/>
        </p:nvSpPr>
        <p:spPr>
          <a:xfrm flipH="1">
            <a:off x="8972649" y="2790495"/>
            <a:ext cx="1539668" cy="15679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+mn-ea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994E009A-FB5C-9ADE-F2D4-492BF4B63F35}"/>
              </a:ext>
            </a:extLst>
          </p:cNvPr>
          <p:cNvGrpSpPr/>
          <p:nvPr/>
        </p:nvGrpSpPr>
        <p:grpSpPr>
          <a:xfrm rot="10800000">
            <a:off x="1831546" y="4016509"/>
            <a:ext cx="1539667" cy="660635"/>
            <a:chOff x="861630" y="1283480"/>
            <a:chExt cx="4919738" cy="728335"/>
          </a:xfrm>
        </p:grpSpPr>
        <p:sp>
          <p:nvSpPr>
            <p:cNvPr id="19" name="円弧 18">
              <a:extLst>
                <a:ext uri="{FF2B5EF4-FFF2-40B4-BE49-F238E27FC236}">
                  <a16:creationId xmlns:a16="http://schemas.microsoft.com/office/drawing/2014/main" id="{EE4D6E65-55D9-81ED-E372-2D47F6CD619B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0" name="円弧 19">
              <a:extLst>
                <a:ext uri="{FF2B5EF4-FFF2-40B4-BE49-F238E27FC236}">
                  <a16:creationId xmlns:a16="http://schemas.microsoft.com/office/drawing/2014/main" id="{50D81A20-8E1C-0652-7DB0-276A7C702906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D05F4186-9F70-B083-1F1A-708167781832}"/>
              </a:ext>
            </a:extLst>
          </p:cNvPr>
          <p:cNvGrpSpPr/>
          <p:nvPr/>
        </p:nvGrpSpPr>
        <p:grpSpPr>
          <a:xfrm rot="16200000">
            <a:off x="1642036" y="4052867"/>
            <a:ext cx="379015" cy="208903"/>
            <a:chOff x="861630" y="1283480"/>
            <a:chExt cx="4919738" cy="728335"/>
          </a:xfrm>
        </p:grpSpPr>
        <p:sp>
          <p:nvSpPr>
            <p:cNvPr id="23" name="円弧 22">
              <a:extLst>
                <a:ext uri="{FF2B5EF4-FFF2-40B4-BE49-F238E27FC236}">
                  <a16:creationId xmlns:a16="http://schemas.microsoft.com/office/drawing/2014/main" id="{61C5328D-BEE6-BA00-E4A7-76BCA40746FA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1853071"/>
                <a:gd name="adj2" fmla="val 21575085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4" name="円弧 23">
              <a:extLst>
                <a:ext uri="{FF2B5EF4-FFF2-40B4-BE49-F238E27FC236}">
                  <a16:creationId xmlns:a16="http://schemas.microsoft.com/office/drawing/2014/main" id="{7BCDB300-BAF9-61B5-9CAD-870C1ACBAB1E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6AAAB10-5A44-206D-800F-30EC73A5D3BC}"/>
              </a:ext>
            </a:extLst>
          </p:cNvPr>
          <p:cNvSpPr txBox="1"/>
          <p:nvPr/>
        </p:nvSpPr>
        <p:spPr>
          <a:xfrm>
            <a:off x="2174208" y="4320518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４㎝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1E91345-6C7D-6CB6-FA53-D29F18AEF107}"/>
              </a:ext>
            </a:extLst>
          </p:cNvPr>
          <p:cNvSpPr txBox="1"/>
          <p:nvPr/>
        </p:nvSpPr>
        <p:spPr>
          <a:xfrm>
            <a:off x="710903" y="382321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１</a:t>
            </a:r>
            <a:r>
              <a:rPr kumimoji="1" lang="ja-JP" altLang="en-US" sz="2800" dirty="0">
                <a:latin typeface="+mn-ea"/>
              </a:rPr>
              <a:t>㎝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E78E51B-DADA-CFB3-A3D1-A101F47CA4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127624"/>
              </p:ext>
            </p:extLst>
          </p:nvPr>
        </p:nvGraphicFramePr>
        <p:xfrm>
          <a:off x="1961419" y="4953960"/>
          <a:ext cx="8732811" cy="1004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1598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459548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876460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  <a:gridCol w="201969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67396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</a:tblGrid>
              <a:tr h="80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たての長さ</a:t>
                      </a:r>
                      <a:endParaRPr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㎝</a:t>
                      </a: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２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３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５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長方形の面積</a:t>
                      </a:r>
                      <a:endParaRPr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㎠</a:t>
                      </a: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①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9" name="フリーフォーム: 図形 5">
            <a:extLst>
              <a:ext uri="{FF2B5EF4-FFF2-40B4-BE49-F238E27FC236}">
                <a16:creationId xmlns:a16="http://schemas.microsoft.com/office/drawing/2014/main" id="{65F52051-607B-4307-5A16-DAB5C13AB7FB}"/>
              </a:ext>
            </a:extLst>
          </p:cNvPr>
          <p:cNvSpPr/>
          <p:nvPr/>
        </p:nvSpPr>
        <p:spPr>
          <a:xfrm>
            <a:off x="10621718" y="4953960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D907F71-9F30-2D9D-86F8-6817DBFE5EED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>
                <a:latin typeface="+mn-ea"/>
              </a:rPr>
              <a:t>【５年</a:t>
            </a:r>
            <a:r>
              <a:rPr lang="ja-JP" altLang="en-US" sz="1800">
                <a:latin typeface="+mn-ea"/>
              </a:rPr>
              <a:t>３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ja-JP" sz="1800">
                <a:latin typeface="+mn-ea"/>
              </a:rPr>
              <a:t>比例】</a:t>
            </a:r>
            <a:endParaRPr lang="ja-JP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7557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36AC8-3563-C6F6-06DE-492E6826C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A9A21929-369D-5E39-A345-94194CA150B4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次の四角形のうち、「１本の対角線を引いてできる、２つの三角形が合同である」という</a:t>
            </a:r>
            <a:r>
              <a:rPr lang="ja-JP" altLang="en-US" sz="2800" b="1" dirty="0">
                <a:latin typeface="+mn-ea"/>
              </a:rPr>
              <a:t>特ちょうが、いつでもあてはまる</a:t>
            </a:r>
            <a:r>
              <a:rPr lang="ja-JP" altLang="en-US" sz="2800" dirty="0">
                <a:latin typeface="+mn-ea"/>
              </a:rPr>
              <a:t>ものを、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の中からすべて選びましょう。</a:t>
            </a:r>
            <a:endParaRPr lang="en-US" altLang="ja-JP" sz="2800" dirty="0">
              <a:latin typeface="+mn-ea"/>
            </a:endParaRPr>
          </a:p>
          <a:p>
            <a:pPr lvl="0" algn="ctr"/>
            <a:r>
              <a:rPr lang="ja-JP" altLang="en-US" sz="2800">
                <a:latin typeface="+mn-ea"/>
              </a:rPr>
              <a:t>（　</a:t>
            </a:r>
            <a:r>
              <a:rPr lang="ja-JP" altLang="en-US" sz="2800" b="1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台形　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ja-JP" altLang="en-US" sz="2800" dirty="0">
                <a:latin typeface="+mn-ea"/>
              </a:rPr>
              <a:t>平行四辺形　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ja-JP" altLang="en-US" sz="2800" dirty="0">
                <a:latin typeface="+mn-ea"/>
              </a:rPr>
              <a:t>ひし形　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長方形　</a:t>
            </a:r>
            <a:r>
              <a:rPr lang="ja-JP" altLang="en-US" sz="2800" b="1">
                <a:latin typeface="+mn-ea"/>
              </a:rPr>
              <a:t>㋔</a:t>
            </a:r>
            <a:r>
              <a:rPr lang="ja-JP" altLang="en-US" sz="2800">
                <a:latin typeface="+mn-ea"/>
              </a:rPr>
              <a:t>正方形　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82C0708-EB30-36B1-077E-8D7F08FA1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10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平行四辺形 3">
            <a:extLst>
              <a:ext uri="{FF2B5EF4-FFF2-40B4-BE49-F238E27FC236}">
                <a16:creationId xmlns:a16="http://schemas.microsoft.com/office/drawing/2014/main" id="{A380F6B3-980D-C521-4320-047DC0628264}"/>
              </a:ext>
            </a:extLst>
          </p:cNvPr>
          <p:cNvSpPr/>
          <p:nvPr/>
        </p:nvSpPr>
        <p:spPr>
          <a:xfrm>
            <a:off x="2746519" y="3541852"/>
            <a:ext cx="2164466" cy="1384995"/>
          </a:xfrm>
          <a:prstGeom prst="parallelogram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ひし形 4">
            <a:extLst>
              <a:ext uri="{FF2B5EF4-FFF2-40B4-BE49-F238E27FC236}">
                <a16:creationId xmlns:a16="http://schemas.microsoft.com/office/drawing/2014/main" id="{FA4FC0F9-3B6C-3145-4023-70370181065D}"/>
              </a:ext>
            </a:extLst>
          </p:cNvPr>
          <p:cNvSpPr/>
          <p:nvPr/>
        </p:nvSpPr>
        <p:spPr>
          <a:xfrm>
            <a:off x="5135839" y="3541852"/>
            <a:ext cx="2164466" cy="1384995"/>
          </a:xfrm>
          <a:prstGeom prst="diamon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097EF1-7CCB-BFAC-C878-7EB6C1A3E7E7}"/>
              </a:ext>
            </a:extLst>
          </p:cNvPr>
          <p:cNvSpPr/>
          <p:nvPr/>
        </p:nvSpPr>
        <p:spPr>
          <a:xfrm>
            <a:off x="7700758" y="3541852"/>
            <a:ext cx="1875099" cy="138499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9C6854B-AF4E-17FA-75BA-9E0C08241DDF}"/>
              </a:ext>
            </a:extLst>
          </p:cNvPr>
          <p:cNvSpPr/>
          <p:nvPr/>
        </p:nvSpPr>
        <p:spPr>
          <a:xfrm>
            <a:off x="10278511" y="3541852"/>
            <a:ext cx="1386000" cy="138499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0EF4F235-B8E9-6FBF-51B0-595AB33EFA1B}"/>
              </a:ext>
            </a:extLst>
          </p:cNvPr>
          <p:cNvSpPr/>
          <p:nvPr/>
        </p:nvSpPr>
        <p:spPr>
          <a:xfrm>
            <a:off x="780155" y="3534927"/>
            <a:ext cx="1437640" cy="1391920"/>
          </a:xfrm>
          <a:custGeom>
            <a:avLst/>
            <a:gdLst>
              <a:gd name="csX0" fmla="*/ 269240 w 1437640"/>
              <a:gd name="csY0" fmla="*/ 0 h 1391920"/>
              <a:gd name="csX1" fmla="*/ 0 w 1437640"/>
              <a:gd name="csY1" fmla="*/ 1391920 h 1391920"/>
              <a:gd name="csX2" fmla="*/ 1437640 w 1437640"/>
              <a:gd name="csY2" fmla="*/ 1386840 h 1391920"/>
              <a:gd name="csX3" fmla="*/ 762000 w 1437640"/>
              <a:gd name="csY3" fmla="*/ 5080 h 1391920"/>
              <a:gd name="csX4" fmla="*/ 269240 w 1437640"/>
              <a:gd name="csY4" fmla="*/ 0 h 139192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437640" h="1391920">
                <a:moveTo>
                  <a:pt x="269240" y="0"/>
                </a:moveTo>
                <a:lnTo>
                  <a:pt x="0" y="1391920"/>
                </a:lnTo>
                <a:lnTo>
                  <a:pt x="1437640" y="1386840"/>
                </a:lnTo>
                <a:lnTo>
                  <a:pt x="762000" y="5080"/>
                </a:lnTo>
                <a:lnTo>
                  <a:pt x="269240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12B0BC-B286-B687-BE7F-EF1A88A87A5B}"/>
              </a:ext>
            </a:extLst>
          </p:cNvPr>
          <p:cNvSpPr txBox="1"/>
          <p:nvPr/>
        </p:nvSpPr>
        <p:spPr>
          <a:xfrm>
            <a:off x="500844" y="2782668"/>
            <a:ext cx="7483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㋐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A6A19B-CC87-E94B-69E4-33D66882655B}"/>
              </a:ext>
            </a:extLst>
          </p:cNvPr>
          <p:cNvSpPr txBox="1"/>
          <p:nvPr/>
        </p:nvSpPr>
        <p:spPr>
          <a:xfrm>
            <a:off x="2746520" y="2758422"/>
            <a:ext cx="875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㋑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DAE09A8-FFB6-2A72-1AC2-887429662DCA}"/>
              </a:ext>
            </a:extLst>
          </p:cNvPr>
          <p:cNvSpPr txBox="1"/>
          <p:nvPr/>
        </p:nvSpPr>
        <p:spPr>
          <a:xfrm>
            <a:off x="5085977" y="2782668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㋒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D115165-30E4-2935-9A28-921147EBD1E5}"/>
              </a:ext>
            </a:extLst>
          </p:cNvPr>
          <p:cNvSpPr txBox="1"/>
          <p:nvPr/>
        </p:nvSpPr>
        <p:spPr>
          <a:xfrm>
            <a:off x="7378543" y="2758423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㋓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3C90A8C-519F-8932-58AC-411F19B05E8F}"/>
              </a:ext>
            </a:extLst>
          </p:cNvPr>
          <p:cNvSpPr txBox="1"/>
          <p:nvPr/>
        </p:nvSpPr>
        <p:spPr>
          <a:xfrm>
            <a:off x="9671109" y="2758423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㋔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6EF2FD2-AB60-27E9-45A0-4773D910D13B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５年６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合同な図形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116395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2D275-8E85-16E0-94DC-6C6EAA6B1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3F9D402-5EFE-BA14-EDF0-1908A4A84E83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次の四角形のうち、「２本の対角線を引いてできる、４つの三角形がすべて合同である」という</a:t>
            </a:r>
            <a:r>
              <a:rPr lang="ja-JP" altLang="en-US" sz="2800" b="1" dirty="0">
                <a:latin typeface="+mn-ea"/>
              </a:rPr>
              <a:t>特ちょうが、いつでもあてはまる</a:t>
            </a:r>
            <a:r>
              <a:rPr lang="ja-JP" altLang="en-US" sz="2800" dirty="0">
                <a:latin typeface="+mn-ea"/>
              </a:rPr>
              <a:t>ものを、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の中からすべて選びましょう。</a:t>
            </a:r>
            <a:endParaRPr lang="en-US" altLang="ja-JP" sz="2800" dirty="0">
              <a:latin typeface="+mn-ea"/>
            </a:endParaRPr>
          </a:p>
          <a:p>
            <a:pPr lvl="0" algn="ctr"/>
            <a:r>
              <a:rPr lang="ja-JP" altLang="en-US" sz="2800">
                <a:latin typeface="+mn-ea"/>
              </a:rPr>
              <a:t>（　</a:t>
            </a:r>
            <a:r>
              <a:rPr lang="ja-JP" altLang="en-US" sz="2800" b="1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台形　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ja-JP" altLang="en-US" sz="2800" dirty="0">
                <a:latin typeface="+mn-ea"/>
              </a:rPr>
              <a:t>平行四辺形　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ja-JP" altLang="en-US" sz="2800" dirty="0">
                <a:latin typeface="+mn-ea"/>
              </a:rPr>
              <a:t>ひし形　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長方形　</a:t>
            </a:r>
            <a:r>
              <a:rPr lang="ja-JP" altLang="en-US" sz="2800" b="1">
                <a:latin typeface="+mn-ea"/>
              </a:rPr>
              <a:t>㋔</a:t>
            </a:r>
            <a:r>
              <a:rPr lang="ja-JP" altLang="en-US" sz="2800">
                <a:latin typeface="+mn-ea"/>
              </a:rPr>
              <a:t>正方形　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708EF4E-F74B-FECD-1FBA-779851FF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11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平行四辺形 3">
            <a:extLst>
              <a:ext uri="{FF2B5EF4-FFF2-40B4-BE49-F238E27FC236}">
                <a16:creationId xmlns:a16="http://schemas.microsoft.com/office/drawing/2014/main" id="{2E5FCDFE-8040-8C9C-E7F6-4B2B3722469B}"/>
              </a:ext>
            </a:extLst>
          </p:cNvPr>
          <p:cNvSpPr/>
          <p:nvPr/>
        </p:nvSpPr>
        <p:spPr>
          <a:xfrm>
            <a:off x="2746519" y="3541852"/>
            <a:ext cx="2164466" cy="1384995"/>
          </a:xfrm>
          <a:prstGeom prst="parallelogram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ひし形 4">
            <a:extLst>
              <a:ext uri="{FF2B5EF4-FFF2-40B4-BE49-F238E27FC236}">
                <a16:creationId xmlns:a16="http://schemas.microsoft.com/office/drawing/2014/main" id="{6E7ACFA5-97E7-CA49-9E47-06A90F0D7287}"/>
              </a:ext>
            </a:extLst>
          </p:cNvPr>
          <p:cNvSpPr/>
          <p:nvPr/>
        </p:nvSpPr>
        <p:spPr>
          <a:xfrm>
            <a:off x="5135839" y="3541852"/>
            <a:ext cx="2164466" cy="1384995"/>
          </a:xfrm>
          <a:prstGeom prst="diamon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235A77-50D5-4D6E-0BCF-1ABFD5B805F7}"/>
              </a:ext>
            </a:extLst>
          </p:cNvPr>
          <p:cNvSpPr/>
          <p:nvPr/>
        </p:nvSpPr>
        <p:spPr>
          <a:xfrm>
            <a:off x="7700758" y="3541852"/>
            <a:ext cx="1875099" cy="138499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361B13B-041F-EC22-3526-FF8853C6E609}"/>
              </a:ext>
            </a:extLst>
          </p:cNvPr>
          <p:cNvSpPr/>
          <p:nvPr/>
        </p:nvSpPr>
        <p:spPr>
          <a:xfrm>
            <a:off x="10278511" y="3541852"/>
            <a:ext cx="1386000" cy="138499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981C25F2-9576-00CE-F3E9-B07CB9779E6E}"/>
              </a:ext>
            </a:extLst>
          </p:cNvPr>
          <p:cNvSpPr/>
          <p:nvPr/>
        </p:nvSpPr>
        <p:spPr>
          <a:xfrm>
            <a:off x="780155" y="3534927"/>
            <a:ext cx="1437640" cy="1391920"/>
          </a:xfrm>
          <a:custGeom>
            <a:avLst/>
            <a:gdLst>
              <a:gd name="csX0" fmla="*/ 269240 w 1437640"/>
              <a:gd name="csY0" fmla="*/ 0 h 1391920"/>
              <a:gd name="csX1" fmla="*/ 0 w 1437640"/>
              <a:gd name="csY1" fmla="*/ 1391920 h 1391920"/>
              <a:gd name="csX2" fmla="*/ 1437640 w 1437640"/>
              <a:gd name="csY2" fmla="*/ 1386840 h 1391920"/>
              <a:gd name="csX3" fmla="*/ 762000 w 1437640"/>
              <a:gd name="csY3" fmla="*/ 5080 h 1391920"/>
              <a:gd name="csX4" fmla="*/ 269240 w 1437640"/>
              <a:gd name="csY4" fmla="*/ 0 h 139192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437640" h="1391920">
                <a:moveTo>
                  <a:pt x="269240" y="0"/>
                </a:moveTo>
                <a:lnTo>
                  <a:pt x="0" y="1391920"/>
                </a:lnTo>
                <a:lnTo>
                  <a:pt x="1437640" y="1386840"/>
                </a:lnTo>
                <a:lnTo>
                  <a:pt x="762000" y="5080"/>
                </a:lnTo>
                <a:lnTo>
                  <a:pt x="269240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23DA461-908A-D44A-4AB8-88722C9F56E9}"/>
              </a:ext>
            </a:extLst>
          </p:cNvPr>
          <p:cNvSpPr txBox="1"/>
          <p:nvPr/>
        </p:nvSpPr>
        <p:spPr>
          <a:xfrm>
            <a:off x="500844" y="2782668"/>
            <a:ext cx="7483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㋐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59CAC72-D52B-CF7F-BF1C-8D8E2645F21A}"/>
              </a:ext>
            </a:extLst>
          </p:cNvPr>
          <p:cNvSpPr txBox="1"/>
          <p:nvPr/>
        </p:nvSpPr>
        <p:spPr>
          <a:xfrm>
            <a:off x="2746520" y="2758422"/>
            <a:ext cx="875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㋑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DA07184-6992-27B6-9948-5E5DE2918B5C}"/>
              </a:ext>
            </a:extLst>
          </p:cNvPr>
          <p:cNvSpPr txBox="1"/>
          <p:nvPr/>
        </p:nvSpPr>
        <p:spPr>
          <a:xfrm>
            <a:off x="5085977" y="2782668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㋒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9EE3CA5-E164-7F35-290E-0258A62613CF}"/>
              </a:ext>
            </a:extLst>
          </p:cNvPr>
          <p:cNvSpPr txBox="1"/>
          <p:nvPr/>
        </p:nvSpPr>
        <p:spPr>
          <a:xfrm>
            <a:off x="7378543" y="2758423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㋓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4823A23-C6A7-2A53-5328-AEAA695A3719}"/>
              </a:ext>
            </a:extLst>
          </p:cNvPr>
          <p:cNvSpPr txBox="1"/>
          <p:nvPr/>
        </p:nvSpPr>
        <p:spPr>
          <a:xfrm>
            <a:off x="9671109" y="2758423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㋔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A2DD837-9003-2876-2FA5-B46D02C0CD37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５年６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合同な図形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171521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2965657-9B80-3EB4-9A5E-FA3DF5121CDF}"/>
              </a:ext>
            </a:extLst>
          </p:cNvPr>
          <p:cNvSpPr txBox="1"/>
          <p:nvPr/>
        </p:nvSpPr>
        <p:spPr>
          <a:xfrm>
            <a:off x="881725" y="543734"/>
            <a:ext cx="10540800" cy="5256000"/>
          </a:xfrm>
          <a:prstGeom prst="rect">
            <a:avLst/>
          </a:prstGeom>
          <a:noFill/>
        </p:spPr>
        <p:txBody>
          <a:bodyPr wrap="square" numCol="2" spcCol="360000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解答</a:t>
            </a:r>
          </a:p>
          <a:p>
            <a:pPr marL="676275" indent="-6762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90</a:t>
            </a:r>
          </a:p>
          <a:p>
            <a:pPr marL="676275" indent="-6762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㋐、㋑、㋔</a:t>
            </a:r>
            <a:endParaRPr lang="en-US" altLang="ja-JP" sz="2800" dirty="0">
              <a:latin typeface="+mn-ea"/>
            </a:endParaRPr>
          </a:p>
          <a:p>
            <a:pPr marL="676275" indent="-6762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㋐、㋒</a:t>
            </a:r>
            <a:endParaRPr lang="en-US" altLang="ja-JP" sz="2800" dirty="0">
              <a:latin typeface="+mn-ea"/>
            </a:endParaRPr>
          </a:p>
          <a:p>
            <a:pPr marL="676275" indent="-6762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12</a:t>
            </a:r>
          </a:p>
          <a:p>
            <a:pPr marL="676275" indent="-6762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㋐、㋑</a:t>
            </a:r>
            <a:endParaRPr lang="en-US" altLang="ja-JP" sz="2800" dirty="0">
              <a:latin typeface="+mn-ea"/>
            </a:endParaRPr>
          </a:p>
          <a:p>
            <a:pPr marL="676275" indent="-6762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４</a:t>
            </a:r>
            <a:endParaRPr lang="en-US" altLang="ja-JP" sz="2800" dirty="0">
              <a:latin typeface="+mn-ea"/>
            </a:endParaRPr>
          </a:p>
          <a:p>
            <a:pPr marL="676275" indent="-6762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28</a:t>
            </a:r>
          </a:p>
          <a:p>
            <a:pPr marL="676275" indent="-6762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15</a:t>
            </a:r>
          </a:p>
          <a:p>
            <a:pPr marL="676275" indent="-676275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20</a:t>
            </a:r>
          </a:p>
          <a:p>
            <a:pPr marL="676275" indent="-6762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㋑、㋒、㋓、㋔</a:t>
            </a:r>
            <a:endParaRPr lang="en-US" altLang="ja-JP" sz="2800" dirty="0">
              <a:latin typeface="+mn-ea"/>
            </a:endParaRPr>
          </a:p>
          <a:p>
            <a:pPr marL="676275" indent="-676275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㋒、㋔</a:t>
            </a:r>
            <a:endParaRPr lang="en-US" altLang="ja-JP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38453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39312-159E-50E6-F2BA-5CB7DF325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0F0EAB94-4C8F-E260-0448-5B5787E5FF45}"/>
              </a:ext>
            </a:extLst>
          </p:cNvPr>
          <p:cNvSpPr/>
          <p:nvPr/>
        </p:nvSpPr>
        <p:spPr>
          <a:xfrm>
            <a:off x="4414847" y="2703539"/>
            <a:ext cx="3412309" cy="2821589"/>
          </a:xfrm>
          <a:custGeom>
            <a:avLst/>
            <a:gdLst>
              <a:gd name="connsiteX0" fmla="*/ 490654 w 3412309"/>
              <a:gd name="connsiteY0" fmla="*/ 122993 h 2821589"/>
              <a:gd name="connsiteX1" fmla="*/ 490654 w 3412309"/>
              <a:gd name="connsiteY1" fmla="*/ 122993 h 2821589"/>
              <a:gd name="connsiteX2" fmla="*/ 591015 w 3412309"/>
              <a:gd name="connsiteY2" fmla="*/ 89540 h 2821589"/>
              <a:gd name="connsiteX3" fmla="*/ 635620 w 3412309"/>
              <a:gd name="connsiteY3" fmla="*/ 78389 h 2821589"/>
              <a:gd name="connsiteX4" fmla="*/ 669073 w 3412309"/>
              <a:gd name="connsiteY4" fmla="*/ 67237 h 2821589"/>
              <a:gd name="connsiteX5" fmla="*/ 758283 w 3412309"/>
              <a:gd name="connsiteY5" fmla="*/ 89540 h 2821589"/>
              <a:gd name="connsiteX6" fmla="*/ 836342 w 3412309"/>
              <a:gd name="connsiteY6" fmla="*/ 145296 h 2821589"/>
              <a:gd name="connsiteX7" fmla="*/ 880947 w 3412309"/>
              <a:gd name="connsiteY7" fmla="*/ 156447 h 2821589"/>
              <a:gd name="connsiteX8" fmla="*/ 947854 w 3412309"/>
              <a:gd name="connsiteY8" fmla="*/ 178750 h 2821589"/>
              <a:gd name="connsiteX9" fmla="*/ 1126273 w 3412309"/>
              <a:gd name="connsiteY9" fmla="*/ 156447 h 2821589"/>
              <a:gd name="connsiteX10" fmla="*/ 1170878 w 3412309"/>
              <a:gd name="connsiteY10" fmla="*/ 145296 h 2821589"/>
              <a:gd name="connsiteX11" fmla="*/ 1260088 w 3412309"/>
              <a:gd name="connsiteY11" fmla="*/ 100691 h 2821589"/>
              <a:gd name="connsiteX12" fmla="*/ 1326995 w 3412309"/>
              <a:gd name="connsiteY12" fmla="*/ 78389 h 2821589"/>
              <a:gd name="connsiteX13" fmla="*/ 1349298 w 3412309"/>
              <a:gd name="connsiteY13" fmla="*/ 56086 h 2821589"/>
              <a:gd name="connsiteX14" fmla="*/ 1438508 w 3412309"/>
              <a:gd name="connsiteY14" fmla="*/ 100691 h 2821589"/>
              <a:gd name="connsiteX15" fmla="*/ 1471961 w 3412309"/>
              <a:gd name="connsiteY15" fmla="*/ 122993 h 2821589"/>
              <a:gd name="connsiteX16" fmla="*/ 1494264 w 3412309"/>
              <a:gd name="connsiteY16" fmla="*/ 145296 h 2821589"/>
              <a:gd name="connsiteX17" fmla="*/ 1527717 w 3412309"/>
              <a:gd name="connsiteY17" fmla="*/ 156447 h 2821589"/>
              <a:gd name="connsiteX18" fmla="*/ 1694986 w 3412309"/>
              <a:gd name="connsiteY18" fmla="*/ 134145 h 2821589"/>
              <a:gd name="connsiteX19" fmla="*/ 1728439 w 3412309"/>
              <a:gd name="connsiteY19" fmla="*/ 111842 h 2821589"/>
              <a:gd name="connsiteX20" fmla="*/ 1761893 w 3412309"/>
              <a:gd name="connsiteY20" fmla="*/ 100691 h 2821589"/>
              <a:gd name="connsiteX21" fmla="*/ 1817649 w 3412309"/>
              <a:gd name="connsiteY21" fmla="*/ 56086 h 2821589"/>
              <a:gd name="connsiteX22" fmla="*/ 1884556 w 3412309"/>
              <a:gd name="connsiteY22" fmla="*/ 11481 h 2821589"/>
              <a:gd name="connsiteX23" fmla="*/ 1918010 w 3412309"/>
              <a:gd name="connsiteY23" fmla="*/ 22632 h 2821589"/>
              <a:gd name="connsiteX24" fmla="*/ 1962615 w 3412309"/>
              <a:gd name="connsiteY24" fmla="*/ 33784 h 2821589"/>
              <a:gd name="connsiteX25" fmla="*/ 2018371 w 3412309"/>
              <a:gd name="connsiteY25" fmla="*/ 78389 h 2821589"/>
              <a:gd name="connsiteX26" fmla="*/ 2062976 w 3412309"/>
              <a:gd name="connsiteY26" fmla="*/ 111842 h 2821589"/>
              <a:gd name="connsiteX27" fmla="*/ 2118732 w 3412309"/>
              <a:gd name="connsiteY27" fmla="*/ 156447 h 2821589"/>
              <a:gd name="connsiteX28" fmla="*/ 2196791 w 3412309"/>
              <a:gd name="connsiteY28" fmla="*/ 145296 h 2821589"/>
              <a:gd name="connsiteX29" fmla="*/ 2241395 w 3412309"/>
              <a:gd name="connsiteY29" fmla="*/ 134145 h 2821589"/>
              <a:gd name="connsiteX30" fmla="*/ 2308303 w 3412309"/>
              <a:gd name="connsiteY30" fmla="*/ 122993 h 2821589"/>
              <a:gd name="connsiteX31" fmla="*/ 2364059 w 3412309"/>
              <a:gd name="connsiteY31" fmla="*/ 100691 h 2821589"/>
              <a:gd name="connsiteX32" fmla="*/ 2408664 w 3412309"/>
              <a:gd name="connsiteY32" fmla="*/ 89540 h 2821589"/>
              <a:gd name="connsiteX33" fmla="*/ 2442117 w 3412309"/>
              <a:gd name="connsiteY33" fmla="*/ 67237 h 2821589"/>
              <a:gd name="connsiteX34" fmla="*/ 2486722 w 3412309"/>
              <a:gd name="connsiteY34" fmla="*/ 44935 h 2821589"/>
              <a:gd name="connsiteX35" fmla="*/ 2553630 w 3412309"/>
              <a:gd name="connsiteY35" fmla="*/ 330 h 2821589"/>
              <a:gd name="connsiteX36" fmla="*/ 2665142 w 3412309"/>
              <a:gd name="connsiteY36" fmla="*/ 89540 h 2821589"/>
              <a:gd name="connsiteX37" fmla="*/ 2698595 w 3412309"/>
              <a:gd name="connsiteY37" fmla="*/ 111842 h 2821589"/>
              <a:gd name="connsiteX38" fmla="*/ 2832410 w 3412309"/>
              <a:gd name="connsiteY38" fmla="*/ 89540 h 2821589"/>
              <a:gd name="connsiteX39" fmla="*/ 2899317 w 3412309"/>
              <a:gd name="connsiteY39" fmla="*/ 67237 h 2821589"/>
              <a:gd name="connsiteX40" fmla="*/ 2966225 w 3412309"/>
              <a:gd name="connsiteY40" fmla="*/ 22632 h 2821589"/>
              <a:gd name="connsiteX41" fmla="*/ 3021981 w 3412309"/>
              <a:gd name="connsiteY41" fmla="*/ 33784 h 2821589"/>
              <a:gd name="connsiteX42" fmla="*/ 3088888 w 3412309"/>
              <a:gd name="connsiteY42" fmla="*/ 89540 h 2821589"/>
              <a:gd name="connsiteX43" fmla="*/ 3122342 w 3412309"/>
              <a:gd name="connsiteY43" fmla="*/ 111842 h 2821589"/>
              <a:gd name="connsiteX44" fmla="*/ 3267308 w 3412309"/>
              <a:gd name="connsiteY44" fmla="*/ 100691 h 2821589"/>
              <a:gd name="connsiteX45" fmla="*/ 3300761 w 3412309"/>
              <a:gd name="connsiteY45" fmla="*/ 89540 h 2821589"/>
              <a:gd name="connsiteX46" fmla="*/ 3267308 w 3412309"/>
              <a:gd name="connsiteY46" fmla="*/ 111842 h 2821589"/>
              <a:gd name="connsiteX47" fmla="*/ 3245005 w 3412309"/>
              <a:gd name="connsiteY47" fmla="*/ 134145 h 2821589"/>
              <a:gd name="connsiteX48" fmla="*/ 3211552 w 3412309"/>
              <a:gd name="connsiteY48" fmla="*/ 301413 h 2821589"/>
              <a:gd name="connsiteX49" fmla="*/ 3233854 w 3412309"/>
              <a:gd name="connsiteY49" fmla="*/ 334867 h 2821589"/>
              <a:gd name="connsiteX50" fmla="*/ 3267308 w 3412309"/>
              <a:gd name="connsiteY50" fmla="*/ 357169 h 2821589"/>
              <a:gd name="connsiteX51" fmla="*/ 3311913 w 3412309"/>
              <a:gd name="connsiteY51" fmla="*/ 424076 h 2821589"/>
              <a:gd name="connsiteX52" fmla="*/ 3278459 w 3412309"/>
              <a:gd name="connsiteY52" fmla="*/ 524437 h 2821589"/>
              <a:gd name="connsiteX53" fmla="*/ 3211552 w 3412309"/>
              <a:gd name="connsiteY53" fmla="*/ 613647 h 2821589"/>
              <a:gd name="connsiteX54" fmla="*/ 3166947 w 3412309"/>
              <a:gd name="connsiteY54" fmla="*/ 680554 h 2821589"/>
              <a:gd name="connsiteX55" fmla="*/ 3122342 w 3412309"/>
              <a:gd name="connsiteY55" fmla="*/ 758613 h 2821589"/>
              <a:gd name="connsiteX56" fmla="*/ 3111191 w 3412309"/>
              <a:gd name="connsiteY56" fmla="*/ 792067 h 2821589"/>
              <a:gd name="connsiteX57" fmla="*/ 3122342 w 3412309"/>
              <a:gd name="connsiteY57" fmla="*/ 914730 h 2821589"/>
              <a:gd name="connsiteX58" fmla="*/ 3166947 w 3412309"/>
              <a:gd name="connsiteY58" fmla="*/ 970486 h 2821589"/>
              <a:gd name="connsiteX59" fmla="*/ 3300761 w 3412309"/>
              <a:gd name="connsiteY59" fmla="*/ 1081998 h 2821589"/>
              <a:gd name="connsiteX60" fmla="*/ 3334215 w 3412309"/>
              <a:gd name="connsiteY60" fmla="*/ 1115452 h 2821589"/>
              <a:gd name="connsiteX61" fmla="*/ 3378820 w 3412309"/>
              <a:gd name="connsiteY61" fmla="*/ 1171208 h 2821589"/>
              <a:gd name="connsiteX62" fmla="*/ 3412273 w 3412309"/>
              <a:gd name="connsiteY62" fmla="*/ 1249267 h 2821589"/>
              <a:gd name="connsiteX63" fmla="*/ 3367669 w 3412309"/>
              <a:gd name="connsiteY63" fmla="*/ 1383081 h 2821589"/>
              <a:gd name="connsiteX64" fmla="*/ 3323064 w 3412309"/>
              <a:gd name="connsiteY64" fmla="*/ 1416535 h 2821589"/>
              <a:gd name="connsiteX65" fmla="*/ 3233854 w 3412309"/>
              <a:gd name="connsiteY65" fmla="*/ 1505745 h 2821589"/>
              <a:gd name="connsiteX66" fmla="*/ 3155795 w 3412309"/>
              <a:gd name="connsiteY66" fmla="*/ 1583803 h 2821589"/>
              <a:gd name="connsiteX67" fmla="*/ 3122342 w 3412309"/>
              <a:gd name="connsiteY67" fmla="*/ 1617257 h 2821589"/>
              <a:gd name="connsiteX68" fmla="*/ 3088888 w 3412309"/>
              <a:gd name="connsiteY68" fmla="*/ 1661862 h 2821589"/>
              <a:gd name="connsiteX69" fmla="*/ 3077737 w 3412309"/>
              <a:gd name="connsiteY69" fmla="*/ 1695315 h 2821589"/>
              <a:gd name="connsiteX70" fmla="*/ 3111191 w 3412309"/>
              <a:gd name="connsiteY70" fmla="*/ 1795676 h 2821589"/>
              <a:gd name="connsiteX71" fmla="*/ 3133493 w 3412309"/>
              <a:gd name="connsiteY71" fmla="*/ 1840281 h 2821589"/>
              <a:gd name="connsiteX72" fmla="*/ 3178098 w 3412309"/>
              <a:gd name="connsiteY72" fmla="*/ 1873735 h 2821589"/>
              <a:gd name="connsiteX73" fmla="*/ 3267308 w 3412309"/>
              <a:gd name="connsiteY73" fmla="*/ 1951793 h 2821589"/>
              <a:gd name="connsiteX74" fmla="*/ 3334215 w 3412309"/>
              <a:gd name="connsiteY74" fmla="*/ 1996398 h 2821589"/>
              <a:gd name="connsiteX75" fmla="*/ 3389971 w 3412309"/>
              <a:gd name="connsiteY75" fmla="*/ 2052154 h 2821589"/>
              <a:gd name="connsiteX76" fmla="*/ 3401122 w 3412309"/>
              <a:gd name="connsiteY76" fmla="*/ 2085608 h 2821589"/>
              <a:gd name="connsiteX77" fmla="*/ 3378820 w 3412309"/>
              <a:gd name="connsiteY77" fmla="*/ 2130213 h 2821589"/>
              <a:gd name="connsiteX78" fmla="*/ 3256156 w 3412309"/>
              <a:gd name="connsiteY78" fmla="*/ 2230574 h 2821589"/>
              <a:gd name="connsiteX79" fmla="*/ 3178098 w 3412309"/>
              <a:gd name="connsiteY79" fmla="*/ 2297481 h 2821589"/>
              <a:gd name="connsiteX80" fmla="*/ 3111191 w 3412309"/>
              <a:gd name="connsiteY80" fmla="*/ 2342086 h 2821589"/>
              <a:gd name="connsiteX81" fmla="*/ 3055434 w 3412309"/>
              <a:gd name="connsiteY81" fmla="*/ 2397842 h 2821589"/>
              <a:gd name="connsiteX82" fmla="*/ 3033132 w 3412309"/>
              <a:gd name="connsiteY82" fmla="*/ 2420145 h 2821589"/>
              <a:gd name="connsiteX83" fmla="*/ 2988527 w 3412309"/>
              <a:gd name="connsiteY83" fmla="*/ 2464750 h 2821589"/>
              <a:gd name="connsiteX84" fmla="*/ 2943922 w 3412309"/>
              <a:gd name="connsiteY84" fmla="*/ 2542808 h 2821589"/>
              <a:gd name="connsiteX85" fmla="*/ 2955073 w 3412309"/>
              <a:gd name="connsiteY85" fmla="*/ 2598564 h 2821589"/>
              <a:gd name="connsiteX86" fmla="*/ 3100039 w 3412309"/>
              <a:gd name="connsiteY86" fmla="*/ 2698925 h 2821589"/>
              <a:gd name="connsiteX87" fmla="*/ 3189249 w 3412309"/>
              <a:gd name="connsiteY87" fmla="*/ 2743530 h 2821589"/>
              <a:gd name="connsiteX88" fmla="*/ 3166947 w 3412309"/>
              <a:gd name="connsiteY88" fmla="*/ 2776984 h 2821589"/>
              <a:gd name="connsiteX89" fmla="*/ 3122342 w 3412309"/>
              <a:gd name="connsiteY89" fmla="*/ 2821589 h 2821589"/>
              <a:gd name="connsiteX90" fmla="*/ 2966225 w 3412309"/>
              <a:gd name="connsiteY90" fmla="*/ 2721228 h 2821589"/>
              <a:gd name="connsiteX91" fmla="*/ 2899317 w 3412309"/>
              <a:gd name="connsiteY91" fmla="*/ 2698925 h 2821589"/>
              <a:gd name="connsiteX92" fmla="*/ 2776654 w 3412309"/>
              <a:gd name="connsiteY92" fmla="*/ 2654320 h 2821589"/>
              <a:gd name="connsiteX93" fmla="*/ 2720898 w 3412309"/>
              <a:gd name="connsiteY93" fmla="*/ 2632018 h 2821589"/>
              <a:gd name="connsiteX94" fmla="*/ 2453269 w 3412309"/>
              <a:gd name="connsiteY94" fmla="*/ 2643169 h 2821589"/>
              <a:gd name="connsiteX95" fmla="*/ 2386361 w 3412309"/>
              <a:gd name="connsiteY95" fmla="*/ 2665471 h 2821589"/>
              <a:gd name="connsiteX96" fmla="*/ 2330605 w 3412309"/>
              <a:gd name="connsiteY96" fmla="*/ 2698925 h 2821589"/>
              <a:gd name="connsiteX97" fmla="*/ 2297152 w 3412309"/>
              <a:gd name="connsiteY97" fmla="*/ 2721228 h 2821589"/>
              <a:gd name="connsiteX98" fmla="*/ 2241395 w 3412309"/>
              <a:gd name="connsiteY98" fmla="*/ 2732379 h 2821589"/>
              <a:gd name="connsiteX99" fmla="*/ 2118732 w 3412309"/>
              <a:gd name="connsiteY99" fmla="*/ 2721228 h 2821589"/>
              <a:gd name="connsiteX100" fmla="*/ 2029522 w 3412309"/>
              <a:gd name="connsiteY100" fmla="*/ 2698925 h 2821589"/>
              <a:gd name="connsiteX101" fmla="*/ 1929161 w 3412309"/>
              <a:gd name="connsiteY101" fmla="*/ 2676623 h 2821589"/>
              <a:gd name="connsiteX102" fmla="*/ 1728439 w 3412309"/>
              <a:gd name="connsiteY102" fmla="*/ 2620867 h 2821589"/>
              <a:gd name="connsiteX103" fmla="*/ 1494264 w 3412309"/>
              <a:gd name="connsiteY103" fmla="*/ 2598564 h 2821589"/>
              <a:gd name="connsiteX104" fmla="*/ 1293542 w 3412309"/>
              <a:gd name="connsiteY104" fmla="*/ 2620867 h 2821589"/>
              <a:gd name="connsiteX105" fmla="*/ 1226634 w 3412309"/>
              <a:gd name="connsiteY105" fmla="*/ 2632018 h 2821589"/>
              <a:gd name="connsiteX106" fmla="*/ 1170878 w 3412309"/>
              <a:gd name="connsiteY106" fmla="*/ 2654320 h 2821589"/>
              <a:gd name="connsiteX107" fmla="*/ 1126273 w 3412309"/>
              <a:gd name="connsiteY107" fmla="*/ 2665471 h 2821589"/>
              <a:gd name="connsiteX108" fmla="*/ 947854 w 3412309"/>
              <a:gd name="connsiteY108" fmla="*/ 2643169 h 2821589"/>
              <a:gd name="connsiteX109" fmla="*/ 825191 w 3412309"/>
              <a:gd name="connsiteY109" fmla="*/ 2609715 h 2821589"/>
              <a:gd name="connsiteX110" fmla="*/ 724830 w 3412309"/>
              <a:gd name="connsiteY110" fmla="*/ 2587413 h 2821589"/>
              <a:gd name="connsiteX111" fmla="*/ 602166 w 3412309"/>
              <a:gd name="connsiteY111" fmla="*/ 2553959 h 2821589"/>
              <a:gd name="connsiteX112" fmla="*/ 501805 w 3412309"/>
              <a:gd name="connsiteY112" fmla="*/ 2587413 h 2821589"/>
              <a:gd name="connsiteX113" fmla="*/ 446049 w 3412309"/>
              <a:gd name="connsiteY113" fmla="*/ 2632018 h 2821589"/>
              <a:gd name="connsiteX114" fmla="*/ 390293 w 3412309"/>
              <a:gd name="connsiteY114" fmla="*/ 2665471 h 2821589"/>
              <a:gd name="connsiteX115" fmla="*/ 312234 w 3412309"/>
              <a:gd name="connsiteY115" fmla="*/ 2710076 h 2821589"/>
              <a:gd name="connsiteX116" fmla="*/ 211873 w 3412309"/>
              <a:gd name="connsiteY116" fmla="*/ 2687774 h 2821589"/>
              <a:gd name="connsiteX117" fmla="*/ 156117 w 3412309"/>
              <a:gd name="connsiteY117" fmla="*/ 2665471 h 2821589"/>
              <a:gd name="connsiteX118" fmla="*/ 100361 w 3412309"/>
              <a:gd name="connsiteY118" fmla="*/ 2654320 h 2821589"/>
              <a:gd name="connsiteX119" fmla="*/ 66908 w 3412309"/>
              <a:gd name="connsiteY119" fmla="*/ 2643169 h 2821589"/>
              <a:gd name="connsiteX120" fmla="*/ 133815 w 3412309"/>
              <a:gd name="connsiteY120" fmla="*/ 2587413 h 2821589"/>
              <a:gd name="connsiteX121" fmla="*/ 223025 w 3412309"/>
              <a:gd name="connsiteY121" fmla="*/ 2542808 h 2821589"/>
              <a:gd name="connsiteX122" fmla="*/ 234176 w 3412309"/>
              <a:gd name="connsiteY122" fmla="*/ 2509354 h 2821589"/>
              <a:gd name="connsiteX123" fmla="*/ 189571 w 3412309"/>
              <a:gd name="connsiteY123" fmla="*/ 2386691 h 2821589"/>
              <a:gd name="connsiteX124" fmla="*/ 178420 w 3412309"/>
              <a:gd name="connsiteY124" fmla="*/ 2342086 h 2821589"/>
              <a:gd name="connsiteX125" fmla="*/ 167269 w 3412309"/>
              <a:gd name="connsiteY125" fmla="*/ 2308632 h 2821589"/>
              <a:gd name="connsiteX126" fmla="*/ 200722 w 3412309"/>
              <a:gd name="connsiteY126" fmla="*/ 2141364 h 2821589"/>
              <a:gd name="connsiteX127" fmla="*/ 256478 w 3412309"/>
              <a:gd name="connsiteY127" fmla="*/ 1996398 h 2821589"/>
              <a:gd name="connsiteX128" fmla="*/ 301083 w 3412309"/>
              <a:gd name="connsiteY128" fmla="*/ 1907189 h 2821589"/>
              <a:gd name="connsiteX129" fmla="*/ 390293 w 3412309"/>
              <a:gd name="connsiteY129" fmla="*/ 1650710 h 2821589"/>
              <a:gd name="connsiteX130" fmla="*/ 412595 w 3412309"/>
              <a:gd name="connsiteY130" fmla="*/ 1539198 h 2821589"/>
              <a:gd name="connsiteX131" fmla="*/ 390293 w 3412309"/>
              <a:gd name="connsiteY131" fmla="*/ 1383081 h 2821589"/>
              <a:gd name="connsiteX132" fmla="*/ 367991 w 3412309"/>
              <a:gd name="connsiteY132" fmla="*/ 1327325 h 2821589"/>
              <a:gd name="connsiteX133" fmla="*/ 256478 w 3412309"/>
              <a:gd name="connsiteY133" fmla="*/ 1193510 h 2821589"/>
              <a:gd name="connsiteX134" fmla="*/ 111513 w 3412309"/>
              <a:gd name="connsiteY134" fmla="*/ 1059696 h 2821589"/>
              <a:gd name="connsiteX135" fmla="*/ 78059 w 3412309"/>
              <a:gd name="connsiteY135" fmla="*/ 992789 h 2821589"/>
              <a:gd name="connsiteX136" fmla="*/ 55756 w 3412309"/>
              <a:gd name="connsiteY136" fmla="*/ 959335 h 2821589"/>
              <a:gd name="connsiteX137" fmla="*/ 44605 w 3412309"/>
              <a:gd name="connsiteY137" fmla="*/ 925881 h 2821589"/>
              <a:gd name="connsiteX138" fmla="*/ 11152 w 3412309"/>
              <a:gd name="connsiteY138" fmla="*/ 847823 h 2821589"/>
              <a:gd name="connsiteX139" fmla="*/ 0 w 3412309"/>
              <a:gd name="connsiteY139" fmla="*/ 780915 h 2821589"/>
              <a:gd name="connsiteX140" fmla="*/ 22303 w 3412309"/>
              <a:gd name="connsiteY140" fmla="*/ 580193 h 2821589"/>
              <a:gd name="connsiteX141" fmla="*/ 44605 w 3412309"/>
              <a:gd name="connsiteY141" fmla="*/ 546740 h 2821589"/>
              <a:gd name="connsiteX142" fmla="*/ 66908 w 3412309"/>
              <a:gd name="connsiteY142" fmla="*/ 479832 h 2821589"/>
              <a:gd name="connsiteX143" fmla="*/ 156117 w 3412309"/>
              <a:gd name="connsiteY143" fmla="*/ 390623 h 2821589"/>
              <a:gd name="connsiteX144" fmla="*/ 211873 w 3412309"/>
              <a:gd name="connsiteY144" fmla="*/ 334867 h 2821589"/>
              <a:gd name="connsiteX145" fmla="*/ 256478 w 3412309"/>
              <a:gd name="connsiteY145" fmla="*/ 301413 h 2821589"/>
              <a:gd name="connsiteX146" fmla="*/ 356839 w 3412309"/>
              <a:gd name="connsiteY146" fmla="*/ 256808 h 2821589"/>
              <a:gd name="connsiteX147" fmla="*/ 390293 w 3412309"/>
              <a:gd name="connsiteY147" fmla="*/ 245657 h 2821589"/>
              <a:gd name="connsiteX148" fmla="*/ 457200 w 3412309"/>
              <a:gd name="connsiteY148" fmla="*/ 167598 h 2821589"/>
              <a:gd name="connsiteX149" fmla="*/ 490654 w 3412309"/>
              <a:gd name="connsiteY149" fmla="*/ 122993 h 28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2309" h="2821589">
                <a:moveTo>
                  <a:pt x="490654" y="122993"/>
                </a:moveTo>
                <a:lnTo>
                  <a:pt x="490654" y="122993"/>
                </a:lnTo>
                <a:cubicBezTo>
                  <a:pt x="524108" y="111842"/>
                  <a:pt x="557311" y="99910"/>
                  <a:pt x="591015" y="89540"/>
                </a:cubicBezTo>
                <a:cubicBezTo>
                  <a:pt x="605663" y="85033"/>
                  <a:pt x="620884" y="82599"/>
                  <a:pt x="635620" y="78389"/>
                </a:cubicBezTo>
                <a:cubicBezTo>
                  <a:pt x="646922" y="75160"/>
                  <a:pt x="657922" y="70954"/>
                  <a:pt x="669073" y="67237"/>
                </a:cubicBezTo>
                <a:cubicBezTo>
                  <a:pt x="683189" y="70060"/>
                  <a:pt x="739820" y="78990"/>
                  <a:pt x="758283" y="89540"/>
                </a:cubicBezTo>
                <a:cubicBezTo>
                  <a:pt x="769699" y="96063"/>
                  <a:pt x="819089" y="137902"/>
                  <a:pt x="836342" y="145296"/>
                </a:cubicBezTo>
                <a:cubicBezTo>
                  <a:pt x="850429" y="151333"/>
                  <a:pt x="866267" y="152043"/>
                  <a:pt x="880947" y="156447"/>
                </a:cubicBezTo>
                <a:cubicBezTo>
                  <a:pt x="903464" y="163202"/>
                  <a:pt x="947854" y="178750"/>
                  <a:pt x="947854" y="178750"/>
                </a:cubicBezTo>
                <a:cubicBezTo>
                  <a:pt x="995733" y="173430"/>
                  <a:pt x="1076273" y="165538"/>
                  <a:pt x="1126273" y="156447"/>
                </a:cubicBezTo>
                <a:cubicBezTo>
                  <a:pt x="1141352" y="153705"/>
                  <a:pt x="1156010" y="149013"/>
                  <a:pt x="1170878" y="145296"/>
                </a:cubicBezTo>
                <a:cubicBezTo>
                  <a:pt x="1200615" y="130428"/>
                  <a:pt x="1228547" y="111204"/>
                  <a:pt x="1260088" y="100691"/>
                </a:cubicBezTo>
                <a:lnTo>
                  <a:pt x="1326995" y="78389"/>
                </a:lnTo>
                <a:cubicBezTo>
                  <a:pt x="1334429" y="70955"/>
                  <a:pt x="1338927" y="57815"/>
                  <a:pt x="1349298" y="56086"/>
                </a:cubicBezTo>
                <a:cubicBezTo>
                  <a:pt x="1384210" y="50267"/>
                  <a:pt x="1415262" y="84087"/>
                  <a:pt x="1438508" y="100691"/>
                </a:cubicBezTo>
                <a:cubicBezTo>
                  <a:pt x="1449414" y="108481"/>
                  <a:pt x="1461496" y="114621"/>
                  <a:pt x="1471961" y="122993"/>
                </a:cubicBezTo>
                <a:cubicBezTo>
                  <a:pt x="1480171" y="129561"/>
                  <a:pt x="1485249" y="139887"/>
                  <a:pt x="1494264" y="145296"/>
                </a:cubicBezTo>
                <a:cubicBezTo>
                  <a:pt x="1504343" y="151344"/>
                  <a:pt x="1516566" y="152730"/>
                  <a:pt x="1527717" y="156447"/>
                </a:cubicBezTo>
                <a:cubicBezTo>
                  <a:pt x="1538774" y="155219"/>
                  <a:pt x="1669960" y="142487"/>
                  <a:pt x="1694986" y="134145"/>
                </a:cubicBezTo>
                <a:cubicBezTo>
                  <a:pt x="1707700" y="129907"/>
                  <a:pt x="1716452" y="117836"/>
                  <a:pt x="1728439" y="111842"/>
                </a:cubicBezTo>
                <a:cubicBezTo>
                  <a:pt x="1738953" y="106585"/>
                  <a:pt x="1751379" y="105948"/>
                  <a:pt x="1761893" y="100691"/>
                </a:cubicBezTo>
                <a:cubicBezTo>
                  <a:pt x="1816474" y="73401"/>
                  <a:pt x="1776159" y="87204"/>
                  <a:pt x="1817649" y="56086"/>
                </a:cubicBezTo>
                <a:cubicBezTo>
                  <a:pt x="1839092" y="40003"/>
                  <a:pt x="1884556" y="11481"/>
                  <a:pt x="1884556" y="11481"/>
                </a:cubicBezTo>
                <a:cubicBezTo>
                  <a:pt x="1895707" y="15198"/>
                  <a:pt x="1906708" y="19403"/>
                  <a:pt x="1918010" y="22632"/>
                </a:cubicBezTo>
                <a:cubicBezTo>
                  <a:pt x="1932746" y="26842"/>
                  <a:pt x="1948528" y="27747"/>
                  <a:pt x="1962615" y="33784"/>
                </a:cubicBezTo>
                <a:cubicBezTo>
                  <a:pt x="1996679" y="48383"/>
                  <a:pt x="1992976" y="57227"/>
                  <a:pt x="2018371" y="78389"/>
                </a:cubicBezTo>
                <a:cubicBezTo>
                  <a:pt x="2032649" y="90287"/>
                  <a:pt x="2048698" y="99944"/>
                  <a:pt x="2062976" y="111842"/>
                </a:cubicBezTo>
                <a:cubicBezTo>
                  <a:pt x="2126537" y="164810"/>
                  <a:pt x="2036016" y="101304"/>
                  <a:pt x="2118732" y="156447"/>
                </a:cubicBezTo>
                <a:cubicBezTo>
                  <a:pt x="2144752" y="152730"/>
                  <a:pt x="2170931" y="149998"/>
                  <a:pt x="2196791" y="145296"/>
                </a:cubicBezTo>
                <a:cubicBezTo>
                  <a:pt x="2211869" y="142555"/>
                  <a:pt x="2226367" y="137151"/>
                  <a:pt x="2241395" y="134145"/>
                </a:cubicBezTo>
                <a:cubicBezTo>
                  <a:pt x="2263566" y="129711"/>
                  <a:pt x="2286000" y="126710"/>
                  <a:pt x="2308303" y="122993"/>
                </a:cubicBezTo>
                <a:cubicBezTo>
                  <a:pt x="2326888" y="115559"/>
                  <a:pt x="2345069" y="107021"/>
                  <a:pt x="2364059" y="100691"/>
                </a:cubicBezTo>
                <a:cubicBezTo>
                  <a:pt x="2378598" y="95845"/>
                  <a:pt x="2394577" y="95577"/>
                  <a:pt x="2408664" y="89540"/>
                </a:cubicBezTo>
                <a:cubicBezTo>
                  <a:pt x="2420982" y="84261"/>
                  <a:pt x="2430481" y="73886"/>
                  <a:pt x="2442117" y="67237"/>
                </a:cubicBezTo>
                <a:cubicBezTo>
                  <a:pt x="2456550" y="58990"/>
                  <a:pt x="2471854" y="52369"/>
                  <a:pt x="2486722" y="44935"/>
                </a:cubicBezTo>
                <a:cubicBezTo>
                  <a:pt x="2501423" y="30234"/>
                  <a:pt x="2525387" y="-3705"/>
                  <a:pt x="2553630" y="330"/>
                </a:cubicBezTo>
                <a:cubicBezTo>
                  <a:pt x="2603180" y="7409"/>
                  <a:pt x="2630623" y="66527"/>
                  <a:pt x="2665142" y="89540"/>
                </a:cubicBezTo>
                <a:lnTo>
                  <a:pt x="2698595" y="111842"/>
                </a:lnTo>
                <a:cubicBezTo>
                  <a:pt x="2761844" y="103936"/>
                  <a:pt x="2779786" y="105327"/>
                  <a:pt x="2832410" y="89540"/>
                </a:cubicBezTo>
                <a:cubicBezTo>
                  <a:pt x="2854927" y="82785"/>
                  <a:pt x="2879756" y="80277"/>
                  <a:pt x="2899317" y="67237"/>
                </a:cubicBezTo>
                <a:lnTo>
                  <a:pt x="2966225" y="22632"/>
                </a:lnTo>
                <a:cubicBezTo>
                  <a:pt x="2984810" y="26349"/>
                  <a:pt x="3004661" y="26086"/>
                  <a:pt x="3021981" y="33784"/>
                </a:cubicBezTo>
                <a:cubicBezTo>
                  <a:pt x="3064690" y="52766"/>
                  <a:pt x="3059275" y="65850"/>
                  <a:pt x="3088888" y="89540"/>
                </a:cubicBezTo>
                <a:cubicBezTo>
                  <a:pt x="3099353" y="97912"/>
                  <a:pt x="3111191" y="104408"/>
                  <a:pt x="3122342" y="111842"/>
                </a:cubicBezTo>
                <a:cubicBezTo>
                  <a:pt x="3170664" y="108125"/>
                  <a:pt x="3219217" y="106702"/>
                  <a:pt x="3267308" y="100691"/>
                </a:cubicBezTo>
                <a:cubicBezTo>
                  <a:pt x="3278971" y="99233"/>
                  <a:pt x="3300761" y="77786"/>
                  <a:pt x="3300761" y="89540"/>
                </a:cubicBezTo>
                <a:cubicBezTo>
                  <a:pt x="3300761" y="102942"/>
                  <a:pt x="3277773" y="103470"/>
                  <a:pt x="3267308" y="111842"/>
                </a:cubicBezTo>
                <a:cubicBezTo>
                  <a:pt x="3259098" y="118410"/>
                  <a:pt x="3252439" y="126711"/>
                  <a:pt x="3245005" y="134145"/>
                </a:cubicBezTo>
                <a:cubicBezTo>
                  <a:pt x="3202431" y="219293"/>
                  <a:pt x="3184800" y="212238"/>
                  <a:pt x="3211552" y="301413"/>
                </a:cubicBezTo>
                <a:cubicBezTo>
                  <a:pt x="3215403" y="314250"/>
                  <a:pt x="3224377" y="325390"/>
                  <a:pt x="3233854" y="334867"/>
                </a:cubicBezTo>
                <a:cubicBezTo>
                  <a:pt x="3243331" y="344344"/>
                  <a:pt x="3256157" y="349735"/>
                  <a:pt x="3267308" y="357169"/>
                </a:cubicBezTo>
                <a:cubicBezTo>
                  <a:pt x="3282176" y="379471"/>
                  <a:pt x="3318414" y="398072"/>
                  <a:pt x="3311913" y="424076"/>
                </a:cubicBezTo>
                <a:cubicBezTo>
                  <a:pt x="3301265" y="466663"/>
                  <a:pt x="3299453" y="482449"/>
                  <a:pt x="3278459" y="524437"/>
                </a:cubicBezTo>
                <a:cubicBezTo>
                  <a:pt x="3265394" y="550567"/>
                  <a:pt x="3224677" y="595600"/>
                  <a:pt x="3211552" y="613647"/>
                </a:cubicBezTo>
                <a:cubicBezTo>
                  <a:pt x="3195787" y="635325"/>
                  <a:pt x="3176902" y="655667"/>
                  <a:pt x="3166947" y="680554"/>
                </a:cubicBezTo>
                <a:cubicBezTo>
                  <a:pt x="3140739" y="746072"/>
                  <a:pt x="3158798" y="722155"/>
                  <a:pt x="3122342" y="758613"/>
                </a:cubicBezTo>
                <a:cubicBezTo>
                  <a:pt x="3118625" y="769764"/>
                  <a:pt x="3111191" y="780312"/>
                  <a:pt x="3111191" y="792067"/>
                </a:cubicBezTo>
                <a:cubicBezTo>
                  <a:pt x="3111191" y="833123"/>
                  <a:pt x="3110096" y="875543"/>
                  <a:pt x="3122342" y="914730"/>
                </a:cubicBezTo>
                <a:cubicBezTo>
                  <a:pt x="3129441" y="937447"/>
                  <a:pt x="3151135" y="952697"/>
                  <a:pt x="3166947" y="970486"/>
                </a:cubicBezTo>
                <a:cubicBezTo>
                  <a:pt x="3286909" y="1105443"/>
                  <a:pt x="3107980" y="889217"/>
                  <a:pt x="3300761" y="1081998"/>
                </a:cubicBezTo>
                <a:cubicBezTo>
                  <a:pt x="3311912" y="1093149"/>
                  <a:pt x="3324119" y="1103337"/>
                  <a:pt x="3334215" y="1115452"/>
                </a:cubicBezTo>
                <a:cubicBezTo>
                  <a:pt x="3404541" y="1199844"/>
                  <a:pt x="3313942" y="1106332"/>
                  <a:pt x="3378820" y="1171208"/>
                </a:cubicBezTo>
                <a:cubicBezTo>
                  <a:pt x="3381390" y="1176348"/>
                  <a:pt x="3413535" y="1235383"/>
                  <a:pt x="3412273" y="1249267"/>
                </a:cubicBezTo>
                <a:cubicBezTo>
                  <a:pt x="3410312" y="1270834"/>
                  <a:pt x="3390460" y="1356491"/>
                  <a:pt x="3367669" y="1383081"/>
                </a:cubicBezTo>
                <a:cubicBezTo>
                  <a:pt x="3355574" y="1397192"/>
                  <a:pt x="3336764" y="1403976"/>
                  <a:pt x="3323064" y="1416535"/>
                </a:cubicBezTo>
                <a:cubicBezTo>
                  <a:pt x="3292064" y="1444952"/>
                  <a:pt x="3263591" y="1476008"/>
                  <a:pt x="3233854" y="1505745"/>
                </a:cubicBezTo>
                <a:lnTo>
                  <a:pt x="3155795" y="1583803"/>
                </a:lnTo>
                <a:cubicBezTo>
                  <a:pt x="3144644" y="1594954"/>
                  <a:pt x="3131804" y="1604641"/>
                  <a:pt x="3122342" y="1617257"/>
                </a:cubicBezTo>
                <a:lnTo>
                  <a:pt x="3088888" y="1661862"/>
                </a:lnTo>
                <a:cubicBezTo>
                  <a:pt x="3085171" y="1673013"/>
                  <a:pt x="3077737" y="1683561"/>
                  <a:pt x="3077737" y="1695315"/>
                </a:cubicBezTo>
                <a:cubicBezTo>
                  <a:pt x="3077737" y="1717969"/>
                  <a:pt x="3104101" y="1779724"/>
                  <a:pt x="3111191" y="1795676"/>
                </a:cubicBezTo>
                <a:cubicBezTo>
                  <a:pt x="3117942" y="1810866"/>
                  <a:pt x="3122675" y="1827660"/>
                  <a:pt x="3133493" y="1840281"/>
                </a:cubicBezTo>
                <a:cubicBezTo>
                  <a:pt x="3145588" y="1854392"/>
                  <a:pt x="3164111" y="1861496"/>
                  <a:pt x="3178098" y="1873735"/>
                </a:cubicBezTo>
                <a:cubicBezTo>
                  <a:pt x="3257240" y="1942984"/>
                  <a:pt x="3186971" y="1895557"/>
                  <a:pt x="3267308" y="1951793"/>
                </a:cubicBezTo>
                <a:cubicBezTo>
                  <a:pt x="3289267" y="1967164"/>
                  <a:pt x="3315262" y="1977445"/>
                  <a:pt x="3334215" y="1996398"/>
                </a:cubicBezTo>
                <a:lnTo>
                  <a:pt x="3389971" y="2052154"/>
                </a:lnTo>
                <a:cubicBezTo>
                  <a:pt x="3393688" y="2063305"/>
                  <a:pt x="3402784" y="2073972"/>
                  <a:pt x="3401122" y="2085608"/>
                </a:cubicBezTo>
                <a:cubicBezTo>
                  <a:pt x="3398771" y="2102064"/>
                  <a:pt x="3388794" y="2116914"/>
                  <a:pt x="3378820" y="2130213"/>
                </a:cubicBezTo>
                <a:cubicBezTo>
                  <a:pt x="3344356" y="2176166"/>
                  <a:pt x="3301522" y="2194930"/>
                  <a:pt x="3256156" y="2230574"/>
                </a:cubicBezTo>
                <a:cubicBezTo>
                  <a:pt x="3229209" y="2251746"/>
                  <a:pt x="3205261" y="2276586"/>
                  <a:pt x="3178098" y="2297481"/>
                </a:cubicBezTo>
                <a:cubicBezTo>
                  <a:pt x="3156852" y="2313824"/>
                  <a:pt x="3131936" y="2325113"/>
                  <a:pt x="3111191" y="2342086"/>
                </a:cubicBezTo>
                <a:cubicBezTo>
                  <a:pt x="3090848" y="2358730"/>
                  <a:pt x="3074020" y="2379256"/>
                  <a:pt x="3055434" y="2397842"/>
                </a:cubicBezTo>
                <a:lnTo>
                  <a:pt x="3033132" y="2420145"/>
                </a:lnTo>
                <a:cubicBezTo>
                  <a:pt x="3018264" y="2435013"/>
                  <a:pt x="3000191" y="2447254"/>
                  <a:pt x="2988527" y="2464750"/>
                </a:cubicBezTo>
                <a:cubicBezTo>
                  <a:pt x="2957004" y="2512034"/>
                  <a:pt x="2972219" y="2486216"/>
                  <a:pt x="2943922" y="2542808"/>
                </a:cubicBezTo>
                <a:cubicBezTo>
                  <a:pt x="2947639" y="2561393"/>
                  <a:pt x="2943071" y="2583895"/>
                  <a:pt x="2955073" y="2598564"/>
                </a:cubicBezTo>
                <a:cubicBezTo>
                  <a:pt x="2971146" y="2618208"/>
                  <a:pt x="3065166" y="2681488"/>
                  <a:pt x="3100039" y="2698925"/>
                </a:cubicBezTo>
                <a:cubicBezTo>
                  <a:pt x="3209165" y="2753489"/>
                  <a:pt x="3111738" y="2691858"/>
                  <a:pt x="3189249" y="2743530"/>
                </a:cubicBezTo>
                <a:cubicBezTo>
                  <a:pt x="3181815" y="2754681"/>
                  <a:pt x="3175669" y="2766808"/>
                  <a:pt x="3166947" y="2776984"/>
                </a:cubicBezTo>
                <a:cubicBezTo>
                  <a:pt x="3153263" y="2792949"/>
                  <a:pt x="3122342" y="2821589"/>
                  <a:pt x="3122342" y="2821589"/>
                </a:cubicBezTo>
                <a:cubicBezTo>
                  <a:pt x="3078030" y="2788355"/>
                  <a:pt x="3012109" y="2736523"/>
                  <a:pt x="2966225" y="2721228"/>
                </a:cubicBezTo>
                <a:cubicBezTo>
                  <a:pt x="2943922" y="2713794"/>
                  <a:pt x="2920719" y="2708653"/>
                  <a:pt x="2899317" y="2698925"/>
                </a:cubicBezTo>
                <a:cubicBezTo>
                  <a:pt x="2786206" y="2647510"/>
                  <a:pt x="2904546" y="2675635"/>
                  <a:pt x="2776654" y="2654320"/>
                </a:cubicBezTo>
                <a:cubicBezTo>
                  <a:pt x="2758069" y="2646886"/>
                  <a:pt x="2740317" y="2636873"/>
                  <a:pt x="2720898" y="2632018"/>
                </a:cubicBezTo>
                <a:cubicBezTo>
                  <a:pt x="2620957" y="2607033"/>
                  <a:pt x="2569440" y="2629502"/>
                  <a:pt x="2453269" y="2643169"/>
                </a:cubicBezTo>
                <a:cubicBezTo>
                  <a:pt x="2430966" y="2650603"/>
                  <a:pt x="2407763" y="2655743"/>
                  <a:pt x="2386361" y="2665471"/>
                </a:cubicBezTo>
                <a:cubicBezTo>
                  <a:pt x="2366630" y="2674440"/>
                  <a:pt x="2348984" y="2687438"/>
                  <a:pt x="2330605" y="2698925"/>
                </a:cubicBezTo>
                <a:cubicBezTo>
                  <a:pt x="2319240" y="2706028"/>
                  <a:pt x="2309701" y="2716522"/>
                  <a:pt x="2297152" y="2721228"/>
                </a:cubicBezTo>
                <a:cubicBezTo>
                  <a:pt x="2279405" y="2727883"/>
                  <a:pt x="2259981" y="2728662"/>
                  <a:pt x="2241395" y="2732379"/>
                </a:cubicBezTo>
                <a:cubicBezTo>
                  <a:pt x="2200507" y="2728662"/>
                  <a:pt x="2159286" y="2727631"/>
                  <a:pt x="2118732" y="2721228"/>
                </a:cubicBezTo>
                <a:cubicBezTo>
                  <a:pt x="2088455" y="2716447"/>
                  <a:pt x="2059359" y="2705945"/>
                  <a:pt x="2029522" y="2698925"/>
                </a:cubicBezTo>
                <a:cubicBezTo>
                  <a:pt x="1996163" y="2691076"/>
                  <a:pt x="1962180" y="2685795"/>
                  <a:pt x="1929161" y="2676623"/>
                </a:cubicBezTo>
                <a:cubicBezTo>
                  <a:pt x="1830525" y="2649224"/>
                  <a:pt x="1829952" y="2634402"/>
                  <a:pt x="1728439" y="2620867"/>
                </a:cubicBezTo>
                <a:cubicBezTo>
                  <a:pt x="1650715" y="2610504"/>
                  <a:pt x="1494264" y="2598564"/>
                  <a:pt x="1494264" y="2598564"/>
                </a:cubicBezTo>
                <a:lnTo>
                  <a:pt x="1293542" y="2620867"/>
                </a:lnTo>
                <a:cubicBezTo>
                  <a:pt x="1271106" y="2623671"/>
                  <a:pt x="1248448" y="2626069"/>
                  <a:pt x="1226634" y="2632018"/>
                </a:cubicBezTo>
                <a:cubicBezTo>
                  <a:pt x="1207322" y="2637285"/>
                  <a:pt x="1189868" y="2647990"/>
                  <a:pt x="1170878" y="2654320"/>
                </a:cubicBezTo>
                <a:cubicBezTo>
                  <a:pt x="1156339" y="2659166"/>
                  <a:pt x="1141141" y="2661754"/>
                  <a:pt x="1126273" y="2665471"/>
                </a:cubicBezTo>
                <a:cubicBezTo>
                  <a:pt x="1066800" y="2658037"/>
                  <a:pt x="1006788" y="2654083"/>
                  <a:pt x="947854" y="2643169"/>
                </a:cubicBezTo>
                <a:cubicBezTo>
                  <a:pt x="906181" y="2635452"/>
                  <a:pt x="866307" y="2619994"/>
                  <a:pt x="825191" y="2609715"/>
                </a:cubicBezTo>
                <a:cubicBezTo>
                  <a:pt x="791945" y="2601403"/>
                  <a:pt x="757943" y="2596243"/>
                  <a:pt x="724830" y="2587413"/>
                </a:cubicBezTo>
                <a:cubicBezTo>
                  <a:pt x="555050" y="2542138"/>
                  <a:pt x="749415" y="2583408"/>
                  <a:pt x="602166" y="2553959"/>
                </a:cubicBezTo>
                <a:cubicBezTo>
                  <a:pt x="568759" y="2562310"/>
                  <a:pt x="531801" y="2569415"/>
                  <a:pt x="501805" y="2587413"/>
                </a:cubicBezTo>
                <a:cubicBezTo>
                  <a:pt x="481396" y="2599659"/>
                  <a:pt x="465547" y="2618369"/>
                  <a:pt x="446049" y="2632018"/>
                </a:cubicBezTo>
                <a:cubicBezTo>
                  <a:pt x="428293" y="2644447"/>
                  <a:pt x="408327" y="2653449"/>
                  <a:pt x="390293" y="2665471"/>
                </a:cubicBezTo>
                <a:cubicBezTo>
                  <a:pt x="322781" y="2710479"/>
                  <a:pt x="371860" y="2690201"/>
                  <a:pt x="312234" y="2710076"/>
                </a:cubicBezTo>
                <a:cubicBezTo>
                  <a:pt x="290141" y="2705658"/>
                  <a:pt x="235493" y="2695647"/>
                  <a:pt x="211873" y="2687774"/>
                </a:cubicBezTo>
                <a:cubicBezTo>
                  <a:pt x="192883" y="2681444"/>
                  <a:pt x="175290" y="2671223"/>
                  <a:pt x="156117" y="2665471"/>
                </a:cubicBezTo>
                <a:cubicBezTo>
                  <a:pt x="137963" y="2660025"/>
                  <a:pt x="118748" y="2658917"/>
                  <a:pt x="100361" y="2654320"/>
                </a:cubicBezTo>
                <a:cubicBezTo>
                  <a:pt x="88958" y="2651469"/>
                  <a:pt x="78059" y="2646886"/>
                  <a:pt x="66908" y="2643169"/>
                </a:cubicBezTo>
                <a:cubicBezTo>
                  <a:pt x="95226" y="2614850"/>
                  <a:pt x="99657" y="2606044"/>
                  <a:pt x="133815" y="2587413"/>
                </a:cubicBezTo>
                <a:cubicBezTo>
                  <a:pt x="163002" y="2571493"/>
                  <a:pt x="223025" y="2542808"/>
                  <a:pt x="223025" y="2542808"/>
                </a:cubicBezTo>
                <a:cubicBezTo>
                  <a:pt x="226742" y="2531657"/>
                  <a:pt x="234176" y="2521109"/>
                  <a:pt x="234176" y="2509354"/>
                </a:cubicBezTo>
                <a:cubicBezTo>
                  <a:pt x="234176" y="2445591"/>
                  <a:pt x="220553" y="2438327"/>
                  <a:pt x="189571" y="2386691"/>
                </a:cubicBezTo>
                <a:cubicBezTo>
                  <a:pt x="185854" y="2371823"/>
                  <a:pt x="182630" y="2356822"/>
                  <a:pt x="178420" y="2342086"/>
                </a:cubicBezTo>
                <a:cubicBezTo>
                  <a:pt x="175191" y="2330784"/>
                  <a:pt x="167269" y="2320387"/>
                  <a:pt x="167269" y="2308632"/>
                </a:cubicBezTo>
                <a:cubicBezTo>
                  <a:pt x="167269" y="2196471"/>
                  <a:pt x="171589" y="2221479"/>
                  <a:pt x="200722" y="2141364"/>
                </a:cubicBezTo>
                <a:cubicBezTo>
                  <a:pt x="233712" y="2050642"/>
                  <a:pt x="211675" y="2092404"/>
                  <a:pt x="256478" y="1996398"/>
                </a:cubicBezTo>
                <a:cubicBezTo>
                  <a:pt x="270537" y="1966271"/>
                  <a:pt x="288296" y="1937878"/>
                  <a:pt x="301083" y="1907189"/>
                </a:cubicBezTo>
                <a:cubicBezTo>
                  <a:pt x="328655" y="1841016"/>
                  <a:pt x="371348" y="1731227"/>
                  <a:pt x="390293" y="1650710"/>
                </a:cubicBezTo>
                <a:cubicBezTo>
                  <a:pt x="398975" y="1613811"/>
                  <a:pt x="412595" y="1539198"/>
                  <a:pt x="412595" y="1539198"/>
                </a:cubicBezTo>
                <a:cubicBezTo>
                  <a:pt x="408623" y="1503452"/>
                  <a:pt x="402824" y="1424851"/>
                  <a:pt x="390293" y="1383081"/>
                </a:cubicBezTo>
                <a:cubicBezTo>
                  <a:pt x="384541" y="1363908"/>
                  <a:pt x="379534" y="1343678"/>
                  <a:pt x="367991" y="1327325"/>
                </a:cubicBezTo>
                <a:cubicBezTo>
                  <a:pt x="334507" y="1279890"/>
                  <a:pt x="297535" y="1234567"/>
                  <a:pt x="256478" y="1193510"/>
                </a:cubicBezTo>
                <a:cubicBezTo>
                  <a:pt x="135489" y="1072521"/>
                  <a:pt x="188705" y="1111157"/>
                  <a:pt x="111513" y="1059696"/>
                </a:cubicBezTo>
                <a:cubicBezTo>
                  <a:pt x="47594" y="963819"/>
                  <a:pt x="124228" y="1085125"/>
                  <a:pt x="78059" y="992789"/>
                </a:cubicBezTo>
                <a:cubicBezTo>
                  <a:pt x="72065" y="980802"/>
                  <a:pt x="63190" y="970486"/>
                  <a:pt x="55756" y="959335"/>
                </a:cubicBezTo>
                <a:cubicBezTo>
                  <a:pt x="52039" y="948184"/>
                  <a:pt x="49235" y="936685"/>
                  <a:pt x="44605" y="925881"/>
                </a:cubicBezTo>
                <a:cubicBezTo>
                  <a:pt x="28871" y="889167"/>
                  <a:pt x="19199" y="884033"/>
                  <a:pt x="11152" y="847823"/>
                </a:cubicBezTo>
                <a:cubicBezTo>
                  <a:pt x="6247" y="825751"/>
                  <a:pt x="3717" y="803218"/>
                  <a:pt x="0" y="780915"/>
                </a:cubicBezTo>
                <a:cubicBezTo>
                  <a:pt x="814" y="771142"/>
                  <a:pt x="9964" y="617209"/>
                  <a:pt x="22303" y="580193"/>
                </a:cubicBezTo>
                <a:cubicBezTo>
                  <a:pt x="26541" y="567479"/>
                  <a:pt x="37171" y="557891"/>
                  <a:pt x="44605" y="546740"/>
                </a:cubicBezTo>
                <a:cubicBezTo>
                  <a:pt x="52039" y="524437"/>
                  <a:pt x="50285" y="496455"/>
                  <a:pt x="66908" y="479832"/>
                </a:cubicBezTo>
                <a:lnTo>
                  <a:pt x="156117" y="390623"/>
                </a:lnTo>
                <a:lnTo>
                  <a:pt x="211873" y="334867"/>
                </a:lnTo>
                <a:cubicBezTo>
                  <a:pt x="226741" y="323716"/>
                  <a:pt x="241354" y="312216"/>
                  <a:pt x="256478" y="301413"/>
                </a:cubicBezTo>
                <a:cubicBezTo>
                  <a:pt x="302866" y="268278"/>
                  <a:pt x="288841" y="279474"/>
                  <a:pt x="356839" y="256808"/>
                </a:cubicBezTo>
                <a:lnTo>
                  <a:pt x="390293" y="245657"/>
                </a:lnTo>
                <a:cubicBezTo>
                  <a:pt x="497676" y="138274"/>
                  <a:pt x="389262" y="252521"/>
                  <a:pt x="457200" y="167598"/>
                </a:cubicBezTo>
                <a:cubicBezTo>
                  <a:pt x="463768" y="159388"/>
                  <a:pt x="485078" y="130427"/>
                  <a:pt x="490654" y="122993"/>
                </a:cubicBez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B0E06E3-EDD2-DF4B-B39F-F3862D8BAA47}"/>
              </a:ext>
            </a:extLst>
          </p:cNvPr>
          <p:cNvSpPr txBox="1"/>
          <p:nvPr/>
        </p:nvSpPr>
        <p:spPr>
          <a:xfrm>
            <a:off x="882436" y="599623"/>
            <a:ext cx="1109699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図のように、紙を２回折ったときにできる</a:t>
            </a:r>
            <a:r>
              <a:rPr lang="ja-JP" altLang="en-US" sz="2800" b="1" dirty="0"/>
              <a:t>ア</a:t>
            </a:r>
            <a:r>
              <a:rPr lang="ja-JP" altLang="en-US" sz="2800" dirty="0"/>
              <a:t>の角の大きさは（　</a:t>
            </a:r>
            <a:r>
              <a:rPr lang="en-US" altLang="ja-JP" sz="2800" dirty="0"/>
              <a:t>①</a:t>
            </a:r>
            <a:r>
              <a:rPr lang="ja-JP" altLang="en-US" sz="2800" dirty="0"/>
              <a:t>　）</a:t>
            </a:r>
            <a:r>
              <a:rPr lang="en-US" altLang="ja-JP" sz="2800" dirty="0"/>
              <a:t>°</a:t>
            </a:r>
            <a:r>
              <a:rPr lang="ja-JP" altLang="en-US" sz="2800" dirty="0"/>
              <a:t>です。</a:t>
            </a:r>
            <a:endParaRPr lang="en-US" altLang="ja-JP" sz="2800" dirty="0"/>
          </a:p>
          <a:p>
            <a:r>
              <a:rPr lang="en-US" altLang="ja-JP" sz="2800" b="0" i="0" dirty="0">
                <a:effectLst/>
              </a:rPr>
              <a:t>①</a:t>
            </a:r>
            <a:r>
              <a:rPr lang="ja-JP" altLang="en-US" sz="2800" b="0" i="0" dirty="0">
                <a:effectLst/>
              </a:rPr>
              <a:t>にあてはまる数を</a:t>
            </a:r>
            <a:r>
              <a:rPr lang="ja-JP" altLang="en-US" sz="2800" b="0" i="0">
                <a:effectLst/>
              </a:rPr>
              <a:t>書きましょう。</a:t>
            </a:r>
            <a:endParaRPr lang="en-US" altLang="ja-JP" sz="2800" b="0" i="0" dirty="0">
              <a:effectLst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B048FC5-1121-01A2-0DFB-7D52604A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EE84EDB8-ECEB-1415-E4B7-0994FD361B3F}"/>
              </a:ext>
            </a:extLst>
          </p:cNvPr>
          <p:cNvSpPr/>
          <p:nvPr/>
        </p:nvSpPr>
        <p:spPr>
          <a:xfrm flipV="1">
            <a:off x="4423957" y="2703539"/>
            <a:ext cx="3412309" cy="2821588"/>
          </a:xfrm>
          <a:custGeom>
            <a:avLst/>
            <a:gdLst>
              <a:gd name="connsiteX0" fmla="*/ 490654 w 3412309"/>
              <a:gd name="connsiteY0" fmla="*/ 122993 h 2821589"/>
              <a:gd name="connsiteX1" fmla="*/ 490654 w 3412309"/>
              <a:gd name="connsiteY1" fmla="*/ 122993 h 2821589"/>
              <a:gd name="connsiteX2" fmla="*/ 591015 w 3412309"/>
              <a:gd name="connsiteY2" fmla="*/ 89540 h 2821589"/>
              <a:gd name="connsiteX3" fmla="*/ 635620 w 3412309"/>
              <a:gd name="connsiteY3" fmla="*/ 78389 h 2821589"/>
              <a:gd name="connsiteX4" fmla="*/ 669073 w 3412309"/>
              <a:gd name="connsiteY4" fmla="*/ 67237 h 2821589"/>
              <a:gd name="connsiteX5" fmla="*/ 758283 w 3412309"/>
              <a:gd name="connsiteY5" fmla="*/ 89540 h 2821589"/>
              <a:gd name="connsiteX6" fmla="*/ 836342 w 3412309"/>
              <a:gd name="connsiteY6" fmla="*/ 145296 h 2821589"/>
              <a:gd name="connsiteX7" fmla="*/ 880947 w 3412309"/>
              <a:gd name="connsiteY7" fmla="*/ 156447 h 2821589"/>
              <a:gd name="connsiteX8" fmla="*/ 947854 w 3412309"/>
              <a:gd name="connsiteY8" fmla="*/ 178750 h 2821589"/>
              <a:gd name="connsiteX9" fmla="*/ 1126273 w 3412309"/>
              <a:gd name="connsiteY9" fmla="*/ 156447 h 2821589"/>
              <a:gd name="connsiteX10" fmla="*/ 1170878 w 3412309"/>
              <a:gd name="connsiteY10" fmla="*/ 145296 h 2821589"/>
              <a:gd name="connsiteX11" fmla="*/ 1260088 w 3412309"/>
              <a:gd name="connsiteY11" fmla="*/ 100691 h 2821589"/>
              <a:gd name="connsiteX12" fmla="*/ 1326995 w 3412309"/>
              <a:gd name="connsiteY12" fmla="*/ 78389 h 2821589"/>
              <a:gd name="connsiteX13" fmla="*/ 1349298 w 3412309"/>
              <a:gd name="connsiteY13" fmla="*/ 56086 h 2821589"/>
              <a:gd name="connsiteX14" fmla="*/ 1438508 w 3412309"/>
              <a:gd name="connsiteY14" fmla="*/ 100691 h 2821589"/>
              <a:gd name="connsiteX15" fmla="*/ 1471961 w 3412309"/>
              <a:gd name="connsiteY15" fmla="*/ 122993 h 2821589"/>
              <a:gd name="connsiteX16" fmla="*/ 1494264 w 3412309"/>
              <a:gd name="connsiteY16" fmla="*/ 145296 h 2821589"/>
              <a:gd name="connsiteX17" fmla="*/ 1527717 w 3412309"/>
              <a:gd name="connsiteY17" fmla="*/ 156447 h 2821589"/>
              <a:gd name="connsiteX18" fmla="*/ 1694986 w 3412309"/>
              <a:gd name="connsiteY18" fmla="*/ 134145 h 2821589"/>
              <a:gd name="connsiteX19" fmla="*/ 1728439 w 3412309"/>
              <a:gd name="connsiteY19" fmla="*/ 111842 h 2821589"/>
              <a:gd name="connsiteX20" fmla="*/ 1761893 w 3412309"/>
              <a:gd name="connsiteY20" fmla="*/ 100691 h 2821589"/>
              <a:gd name="connsiteX21" fmla="*/ 1817649 w 3412309"/>
              <a:gd name="connsiteY21" fmla="*/ 56086 h 2821589"/>
              <a:gd name="connsiteX22" fmla="*/ 1884556 w 3412309"/>
              <a:gd name="connsiteY22" fmla="*/ 11481 h 2821589"/>
              <a:gd name="connsiteX23" fmla="*/ 1918010 w 3412309"/>
              <a:gd name="connsiteY23" fmla="*/ 22632 h 2821589"/>
              <a:gd name="connsiteX24" fmla="*/ 1962615 w 3412309"/>
              <a:gd name="connsiteY24" fmla="*/ 33784 h 2821589"/>
              <a:gd name="connsiteX25" fmla="*/ 2018371 w 3412309"/>
              <a:gd name="connsiteY25" fmla="*/ 78389 h 2821589"/>
              <a:gd name="connsiteX26" fmla="*/ 2062976 w 3412309"/>
              <a:gd name="connsiteY26" fmla="*/ 111842 h 2821589"/>
              <a:gd name="connsiteX27" fmla="*/ 2118732 w 3412309"/>
              <a:gd name="connsiteY27" fmla="*/ 156447 h 2821589"/>
              <a:gd name="connsiteX28" fmla="*/ 2196791 w 3412309"/>
              <a:gd name="connsiteY28" fmla="*/ 145296 h 2821589"/>
              <a:gd name="connsiteX29" fmla="*/ 2241395 w 3412309"/>
              <a:gd name="connsiteY29" fmla="*/ 134145 h 2821589"/>
              <a:gd name="connsiteX30" fmla="*/ 2308303 w 3412309"/>
              <a:gd name="connsiteY30" fmla="*/ 122993 h 2821589"/>
              <a:gd name="connsiteX31" fmla="*/ 2364059 w 3412309"/>
              <a:gd name="connsiteY31" fmla="*/ 100691 h 2821589"/>
              <a:gd name="connsiteX32" fmla="*/ 2408664 w 3412309"/>
              <a:gd name="connsiteY32" fmla="*/ 89540 h 2821589"/>
              <a:gd name="connsiteX33" fmla="*/ 2442117 w 3412309"/>
              <a:gd name="connsiteY33" fmla="*/ 67237 h 2821589"/>
              <a:gd name="connsiteX34" fmla="*/ 2486722 w 3412309"/>
              <a:gd name="connsiteY34" fmla="*/ 44935 h 2821589"/>
              <a:gd name="connsiteX35" fmla="*/ 2553630 w 3412309"/>
              <a:gd name="connsiteY35" fmla="*/ 330 h 2821589"/>
              <a:gd name="connsiteX36" fmla="*/ 2665142 w 3412309"/>
              <a:gd name="connsiteY36" fmla="*/ 89540 h 2821589"/>
              <a:gd name="connsiteX37" fmla="*/ 2698595 w 3412309"/>
              <a:gd name="connsiteY37" fmla="*/ 111842 h 2821589"/>
              <a:gd name="connsiteX38" fmla="*/ 2832410 w 3412309"/>
              <a:gd name="connsiteY38" fmla="*/ 89540 h 2821589"/>
              <a:gd name="connsiteX39" fmla="*/ 2899317 w 3412309"/>
              <a:gd name="connsiteY39" fmla="*/ 67237 h 2821589"/>
              <a:gd name="connsiteX40" fmla="*/ 2966225 w 3412309"/>
              <a:gd name="connsiteY40" fmla="*/ 22632 h 2821589"/>
              <a:gd name="connsiteX41" fmla="*/ 3021981 w 3412309"/>
              <a:gd name="connsiteY41" fmla="*/ 33784 h 2821589"/>
              <a:gd name="connsiteX42" fmla="*/ 3088888 w 3412309"/>
              <a:gd name="connsiteY42" fmla="*/ 89540 h 2821589"/>
              <a:gd name="connsiteX43" fmla="*/ 3122342 w 3412309"/>
              <a:gd name="connsiteY43" fmla="*/ 111842 h 2821589"/>
              <a:gd name="connsiteX44" fmla="*/ 3267308 w 3412309"/>
              <a:gd name="connsiteY44" fmla="*/ 100691 h 2821589"/>
              <a:gd name="connsiteX45" fmla="*/ 3300761 w 3412309"/>
              <a:gd name="connsiteY45" fmla="*/ 89540 h 2821589"/>
              <a:gd name="connsiteX46" fmla="*/ 3267308 w 3412309"/>
              <a:gd name="connsiteY46" fmla="*/ 111842 h 2821589"/>
              <a:gd name="connsiteX47" fmla="*/ 3245005 w 3412309"/>
              <a:gd name="connsiteY47" fmla="*/ 134145 h 2821589"/>
              <a:gd name="connsiteX48" fmla="*/ 3211552 w 3412309"/>
              <a:gd name="connsiteY48" fmla="*/ 301413 h 2821589"/>
              <a:gd name="connsiteX49" fmla="*/ 3233854 w 3412309"/>
              <a:gd name="connsiteY49" fmla="*/ 334867 h 2821589"/>
              <a:gd name="connsiteX50" fmla="*/ 3267308 w 3412309"/>
              <a:gd name="connsiteY50" fmla="*/ 357169 h 2821589"/>
              <a:gd name="connsiteX51" fmla="*/ 3311913 w 3412309"/>
              <a:gd name="connsiteY51" fmla="*/ 424076 h 2821589"/>
              <a:gd name="connsiteX52" fmla="*/ 3278459 w 3412309"/>
              <a:gd name="connsiteY52" fmla="*/ 524437 h 2821589"/>
              <a:gd name="connsiteX53" fmla="*/ 3211552 w 3412309"/>
              <a:gd name="connsiteY53" fmla="*/ 613647 h 2821589"/>
              <a:gd name="connsiteX54" fmla="*/ 3166947 w 3412309"/>
              <a:gd name="connsiteY54" fmla="*/ 680554 h 2821589"/>
              <a:gd name="connsiteX55" fmla="*/ 3122342 w 3412309"/>
              <a:gd name="connsiteY55" fmla="*/ 758613 h 2821589"/>
              <a:gd name="connsiteX56" fmla="*/ 3111191 w 3412309"/>
              <a:gd name="connsiteY56" fmla="*/ 792067 h 2821589"/>
              <a:gd name="connsiteX57" fmla="*/ 3122342 w 3412309"/>
              <a:gd name="connsiteY57" fmla="*/ 914730 h 2821589"/>
              <a:gd name="connsiteX58" fmla="*/ 3166947 w 3412309"/>
              <a:gd name="connsiteY58" fmla="*/ 970486 h 2821589"/>
              <a:gd name="connsiteX59" fmla="*/ 3300761 w 3412309"/>
              <a:gd name="connsiteY59" fmla="*/ 1081998 h 2821589"/>
              <a:gd name="connsiteX60" fmla="*/ 3334215 w 3412309"/>
              <a:gd name="connsiteY60" fmla="*/ 1115452 h 2821589"/>
              <a:gd name="connsiteX61" fmla="*/ 3378820 w 3412309"/>
              <a:gd name="connsiteY61" fmla="*/ 1171208 h 2821589"/>
              <a:gd name="connsiteX62" fmla="*/ 3412273 w 3412309"/>
              <a:gd name="connsiteY62" fmla="*/ 1249267 h 2821589"/>
              <a:gd name="connsiteX63" fmla="*/ 3367669 w 3412309"/>
              <a:gd name="connsiteY63" fmla="*/ 1383081 h 2821589"/>
              <a:gd name="connsiteX64" fmla="*/ 3323064 w 3412309"/>
              <a:gd name="connsiteY64" fmla="*/ 1416535 h 2821589"/>
              <a:gd name="connsiteX65" fmla="*/ 3233854 w 3412309"/>
              <a:gd name="connsiteY65" fmla="*/ 1505745 h 2821589"/>
              <a:gd name="connsiteX66" fmla="*/ 3155795 w 3412309"/>
              <a:gd name="connsiteY66" fmla="*/ 1583803 h 2821589"/>
              <a:gd name="connsiteX67" fmla="*/ 3122342 w 3412309"/>
              <a:gd name="connsiteY67" fmla="*/ 1617257 h 2821589"/>
              <a:gd name="connsiteX68" fmla="*/ 3088888 w 3412309"/>
              <a:gd name="connsiteY68" fmla="*/ 1661862 h 2821589"/>
              <a:gd name="connsiteX69" fmla="*/ 3077737 w 3412309"/>
              <a:gd name="connsiteY69" fmla="*/ 1695315 h 2821589"/>
              <a:gd name="connsiteX70" fmla="*/ 3111191 w 3412309"/>
              <a:gd name="connsiteY70" fmla="*/ 1795676 h 2821589"/>
              <a:gd name="connsiteX71" fmla="*/ 3133493 w 3412309"/>
              <a:gd name="connsiteY71" fmla="*/ 1840281 h 2821589"/>
              <a:gd name="connsiteX72" fmla="*/ 3178098 w 3412309"/>
              <a:gd name="connsiteY72" fmla="*/ 1873735 h 2821589"/>
              <a:gd name="connsiteX73" fmla="*/ 3267308 w 3412309"/>
              <a:gd name="connsiteY73" fmla="*/ 1951793 h 2821589"/>
              <a:gd name="connsiteX74" fmla="*/ 3334215 w 3412309"/>
              <a:gd name="connsiteY74" fmla="*/ 1996398 h 2821589"/>
              <a:gd name="connsiteX75" fmla="*/ 3389971 w 3412309"/>
              <a:gd name="connsiteY75" fmla="*/ 2052154 h 2821589"/>
              <a:gd name="connsiteX76" fmla="*/ 3401122 w 3412309"/>
              <a:gd name="connsiteY76" fmla="*/ 2085608 h 2821589"/>
              <a:gd name="connsiteX77" fmla="*/ 3378820 w 3412309"/>
              <a:gd name="connsiteY77" fmla="*/ 2130213 h 2821589"/>
              <a:gd name="connsiteX78" fmla="*/ 3256156 w 3412309"/>
              <a:gd name="connsiteY78" fmla="*/ 2230574 h 2821589"/>
              <a:gd name="connsiteX79" fmla="*/ 3178098 w 3412309"/>
              <a:gd name="connsiteY79" fmla="*/ 2297481 h 2821589"/>
              <a:gd name="connsiteX80" fmla="*/ 3111191 w 3412309"/>
              <a:gd name="connsiteY80" fmla="*/ 2342086 h 2821589"/>
              <a:gd name="connsiteX81" fmla="*/ 3055434 w 3412309"/>
              <a:gd name="connsiteY81" fmla="*/ 2397842 h 2821589"/>
              <a:gd name="connsiteX82" fmla="*/ 3033132 w 3412309"/>
              <a:gd name="connsiteY82" fmla="*/ 2420145 h 2821589"/>
              <a:gd name="connsiteX83" fmla="*/ 2988527 w 3412309"/>
              <a:gd name="connsiteY83" fmla="*/ 2464750 h 2821589"/>
              <a:gd name="connsiteX84" fmla="*/ 2943922 w 3412309"/>
              <a:gd name="connsiteY84" fmla="*/ 2542808 h 2821589"/>
              <a:gd name="connsiteX85" fmla="*/ 2955073 w 3412309"/>
              <a:gd name="connsiteY85" fmla="*/ 2598564 h 2821589"/>
              <a:gd name="connsiteX86" fmla="*/ 3100039 w 3412309"/>
              <a:gd name="connsiteY86" fmla="*/ 2698925 h 2821589"/>
              <a:gd name="connsiteX87" fmla="*/ 3189249 w 3412309"/>
              <a:gd name="connsiteY87" fmla="*/ 2743530 h 2821589"/>
              <a:gd name="connsiteX88" fmla="*/ 3166947 w 3412309"/>
              <a:gd name="connsiteY88" fmla="*/ 2776984 h 2821589"/>
              <a:gd name="connsiteX89" fmla="*/ 3122342 w 3412309"/>
              <a:gd name="connsiteY89" fmla="*/ 2821589 h 2821589"/>
              <a:gd name="connsiteX90" fmla="*/ 2966225 w 3412309"/>
              <a:gd name="connsiteY90" fmla="*/ 2721228 h 2821589"/>
              <a:gd name="connsiteX91" fmla="*/ 2899317 w 3412309"/>
              <a:gd name="connsiteY91" fmla="*/ 2698925 h 2821589"/>
              <a:gd name="connsiteX92" fmla="*/ 2776654 w 3412309"/>
              <a:gd name="connsiteY92" fmla="*/ 2654320 h 2821589"/>
              <a:gd name="connsiteX93" fmla="*/ 2720898 w 3412309"/>
              <a:gd name="connsiteY93" fmla="*/ 2632018 h 2821589"/>
              <a:gd name="connsiteX94" fmla="*/ 2453269 w 3412309"/>
              <a:gd name="connsiteY94" fmla="*/ 2643169 h 2821589"/>
              <a:gd name="connsiteX95" fmla="*/ 2386361 w 3412309"/>
              <a:gd name="connsiteY95" fmla="*/ 2665471 h 2821589"/>
              <a:gd name="connsiteX96" fmla="*/ 2330605 w 3412309"/>
              <a:gd name="connsiteY96" fmla="*/ 2698925 h 2821589"/>
              <a:gd name="connsiteX97" fmla="*/ 2297152 w 3412309"/>
              <a:gd name="connsiteY97" fmla="*/ 2721228 h 2821589"/>
              <a:gd name="connsiteX98" fmla="*/ 2241395 w 3412309"/>
              <a:gd name="connsiteY98" fmla="*/ 2732379 h 2821589"/>
              <a:gd name="connsiteX99" fmla="*/ 2118732 w 3412309"/>
              <a:gd name="connsiteY99" fmla="*/ 2721228 h 2821589"/>
              <a:gd name="connsiteX100" fmla="*/ 2029522 w 3412309"/>
              <a:gd name="connsiteY100" fmla="*/ 2698925 h 2821589"/>
              <a:gd name="connsiteX101" fmla="*/ 1929161 w 3412309"/>
              <a:gd name="connsiteY101" fmla="*/ 2676623 h 2821589"/>
              <a:gd name="connsiteX102" fmla="*/ 1728439 w 3412309"/>
              <a:gd name="connsiteY102" fmla="*/ 2620867 h 2821589"/>
              <a:gd name="connsiteX103" fmla="*/ 1494264 w 3412309"/>
              <a:gd name="connsiteY103" fmla="*/ 2598564 h 2821589"/>
              <a:gd name="connsiteX104" fmla="*/ 1293542 w 3412309"/>
              <a:gd name="connsiteY104" fmla="*/ 2620867 h 2821589"/>
              <a:gd name="connsiteX105" fmla="*/ 1226634 w 3412309"/>
              <a:gd name="connsiteY105" fmla="*/ 2632018 h 2821589"/>
              <a:gd name="connsiteX106" fmla="*/ 1170878 w 3412309"/>
              <a:gd name="connsiteY106" fmla="*/ 2654320 h 2821589"/>
              <a:gd name="connsiteX107" fmla="*/ 1126273 w 3412309"/>
              <a:gd name="connsiteY107" fmla="*/ 2665471 h 2821589"/>
              <a:gd name="connsiteX108" fmla="*/ 947854 w 3412309"/>
              <a:gd name="connsiteY108" fmla="*/ 2643169 h 2821589"/>
              <a:gd name="connsiteX109" fmla="*/ 825191 w 3412309"/>
              <a:gd name="connsiteY109" fmla="*/ 2609715 h 2821589"/>
              <a:gd name="connsiteX110" fmla="*/ 724830 w 3412309"/>
              <a:gd name="connsiteY110" fmla="*/ 2587413 h 2821589"/>
              <a:gd name="connsiteX111" fmla="*/ 602166 w 3412309"/>
              <a:gd name="connsiteY111" fmla="*/ 2553959 h 2821589"/>
              <a:gd name="connsiteX112" fmla="*/ 501805 w 3412309"/>
              <a:gd name="connsiteY112" fmla="*/ 2587413 h 2821589"/>
              <a:gd name="connsiteX113" fmla="*/ 446049 w 3412309"/>
              <a:gd name="connsiteY113" fmla="*/ 2632018 h 2821589"/>
              <a:gd name="connsiteX114" fmla="*/ 390293 w 3412309"/>
              <a:gd name="connsiteY114" fmla="*/ 2665471 h 2821589"/>
              <a:gd name="connsiteX115" fmla="*/ 312234 w 3412309"/>
              <a:gd name="connsiteY115" fmla="*/ 2710076 h 2821589"/>
              <a:gd name="connsiteX116" fmla="*/ 211873 w 3412309"/>
              <a:gd name="connsiteY116" fmla="*/ 2687774 h 2821589"/>
              <a:gd name="connsiteX117" fmla="*/ 156117 w 3412309"/>
              <a:gd name="connsiteY117" fmla="*/ 2665471 h 2821589"/>
              <a:gd name="connsiteX118" fmla="*/ 100361 w 3412309"/>
              <a:gd name="connsiteY118" fmla="*/ 2654320 h 2821589"/>
              <a:gd name="connsiteX119" fmla="*/ 66908 w 3412309"/>
              <a:gd name="connsiteY119" fmla="*/ 2643169 h 2821589"/>
              <a:gd name="connsiteX120" fmla="*/ 133815 w 3412309"/>
              <a:gd name="connsiteY120" fmla="*/ 2587413 h 2821589"/>
              <a:gd name="connsiteX121" fmla="*/ 223025 w 3412309"/>
              <a:gd name="connsiteY121" fmla="*/ 2542808 h 2821589"/>
              <a:gd name="connsiteX122" fmla="*/ 234176 w 3412309"/>
              <a:gd name="connsiteY122" fmla="*/ 2509354 h 2821589"/>
              <a:gd name="connsiteX123" fmla="*/ 189571 w 3412309"/>
              <a:gd name="connsiteY123" fmla="*/ 2386691 h 2821589"/>
              <a:gd name="connsiteX124" fmla="*/ 178420 w 3412309"/>
              <a:gd name="connsiteY124" fmla="*/ 2342086 h 2821589"/>
              <a:gd name="connsiteX125" fmla="*/ 167269 w 3412309"/>
              <a:gd name="connsiteY125" fmla="*/ 2308632 h 2821589"/>
              <a:gd name="connsiteX126" fmla="*/ 200722 w 3412309"/>
              <a:gd name="connsiteY126" fmla="*/ 2141364 h 2821589"/>
              <a:gd name="connsiteX127" fmla="*/ 256478 w 3412309"/>
              <a:gd name="connsiteY127" fmla="*/ 1996398 h 2821589"/>
              <a:gd name="connsiteX128" fmla="*/ 301083 w 3412309"/>
              <a:gd name="connsiteY128" fmla="*/ 1907189 h 2821589"/>
              <a:gd name="connsiteX129" fmla="*/ 390293 w 3412309"/>
              <a:gd name="connsiteY129" fmla="*/ 1650710 h 2821589"/>
              <a:gd name="connsiteX130" fmla="*/ 412595 w 3412309"/>
              <a:gd name="connsiteY130" fmla="*/ 1539198 h 2821589"/>
              <a:gd name="connsiteX131" fmla="*/ 390293 w 3412309"/>
              <a:gd name="connsiteY131" fmla="*/ 1383081 h 2821589"/>
              <a:gd name="connsiteX132" fmla="*/ 367991 w 3412309"/>
              <a:gd name="connsiteY132" fmla="*/ 1327325 h 2821589"/>
              <a:gd name="connsiteX133" fmla="*/ 256478 w 3412309"/>
              <a:gd name="connsiteY133" fmla="*/ 1193510 h 2821589"/>
              <a:gd name="connsiteX134" fmla="*/ 111513 w 3412309"/>
              <a:gd name="connsiteY134" fmla="*/ 1059696 h 2821589"/>
              <a:gd name="connsiteX135" fmla="*/ 78059 w 3412309"/>
              <a:gd name="connsiteY135" fmla="*/ 992789 h 2821589"/>
              <a:gd name="connsiteX136" fmla="*/ 55756 w 3412309"/>
              <a:gd name="connsiteY136" fmla="*/ 959335 h 2821589"/>
              <a:gd name="connsiteX137" fmla="*/ 44605 w 3412309"/>
              <a:gd name="connsiteY137" fmla="*/ 925881 h 2821589"/>
              <a:gd name="connsiteX138" fmla="*/ 11152 w 3412309"/>
              <a:gd name="connsiteY138" fmla="*/ 847823 h 2821589"/>
              <a:gd name="connsiteX139" fmla="*/ 0 w 3412309"/>
              <a:gd name="connsiteY139" fmla="*/ 780915 h 2821589"/>
              <a:gd name="connsiteX140" fmla="*/ 22303 w 3412309"/>
              <a:gd name="connsiteY140" fmla="*/ 580193 h 2821589"/>
              <a:gd name="connsiteX141" fmla="*/ 44605 w 3412309"/>
              <a:gd name="connsiteY141" fmla="*/ 546740 h 2821589"/>
              <a:gd name="connsiteX142" fmla="*/ 66908 w 3412309"/>
              <a:gd name="connsiteY142" fmla="*/ 479832 h 2821589"/>
              <a:gd name="connsiteX143" fmla="*/ 156117 w 3412309"/>
              <a:gd name="connsiteY143" fmla="*/ 390623 h 2821589"/>
              <a:gd name="connsiteX144" fmla="*/ 211873 w 3412309"/>
              <a:gd name="connsiteY144" fmla="*/ 334867 h 2821589"/>
              <a:gd name="connsiteX145" fmla="*/ 256478 w 3412309"/>
              <a:gd name="connsiteY145" fmla="*/ 301413 h 2821589"/>
              <a:gd name="connsiteX146" fmla="*/ 356839 w 3412309"/>
              <a:gd name="connsiteY146" fmla="*/ 256808 h 2821589"/>
              <a:gd name="connsiteX147" fmla="*/ 390293 w 3412309"/>
              <a:gd name="connsiteY147" fmla="*/ 245657 h 2821589"/>
              <a:gd name="connsiteX148" fmla="*/ 457200 w 3412309"/>
              <a:gd name="connsiteY148" fmla="*/ 167598 h 2821589"/>
              <a:gd name="connsiteX149" fmla="*/ 490654 w 3412309"/>
              <a:gd name="connsiteY149" fmla="*/ 122993 h 28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2309" h="2821589">
                <a:moveTo>
                  <a:pt x="490654" y="122993"/>
                </a:moveTo>
                <a:lnTo>
                  <a:pt x="490654" y="122993"/>
                </a:lnTo>
                <a:cubicBezTo>
                  <a:pt x="524108" y="111842"/>
                  <a:pt x="557311" y="99910"/>
                  <a:pt x="591015" y="89540"/>
                </a:cubicBezTo>
                <a:cubicBezTo>
                  <a:pt x="605663" y="85033"/>
                  <a:pt x="620884" y="82599"/>
                  <a:pt x="635620" y="78389"/>
                </a:cubicBezTo>
                <a:cubicBezTo>
                  <a:pt x="646922" y="75160"/>
                  <a:pt x="657922" y="70954"/>
                  <a:pt x="669073" y="67237"/>
                </a:cubicBezTo>
                <a:cubicBezTo>
                  <a:pt x="683189" y="70060"/>
                  <a:pt x="739820" y="78990"/>
                  <a:pt x="758283" y="89540"/>
                </a:cubicBezTo>
                <a:cubicBezTo>
                  <a:pt x="769699" y="96063"/>
                  <a:pt x="819089" y="137902"/>
                  <a:pt x="836342" y="145296"/>
                </a:cubicBezTo>
                <a:cubicBezTo>
                  <a:pt x="850429" y="151333"/>
                  <a:pt x="866267" y="152043"/>
                  <a:pt x="880947" y="156447"/>
                </a:cubicBezTo>
                <a:cubicBezTo>
                  <a:pt x="903464" y="163202"/>
                  <a:pt x="947854" y="178750"/>
                  <a:pt x="947854" y="178750"/>
                </a:cubicBezTo>
                <a:cubicBezTo>
                  <a:pt x="995733" y="173430"/>
                  <a:pt x="1076273" y="165538"/>
                  <a:pt x="1126273" y="156447"/>
                </a:cubicBezTo>
                <a:cubicBezTo>
                  <a:pt x="1141352" y="153705"/>
                  <a:pt x="1156010" y="149013"/>
                  <a:pt x="1170878" y="145296"/>
                </a:cubicBezTo>
                <a:cubicBezTo>
                  <a:pt x="1200615" y="130428"/>
                  <a:pt x="1228547" y="111204"/>
                  <a:pt x="1260088" y="100691"/>
                </a:cubicBezTo>
                <a:lnTo>
                  <a:pt x="1326995" y="78389"/>
                </a:lnTo>
                <a:cubicBezTo>
                  <a:pt x="1334429" y="70955"/>
                  <a:pt x="1338927" y="57815"/>
                  <a:pt x="1349298" y="56086"/>
                </a:cubicBezTo>
                <a:cubicBezTo>
                  <a:pt x="1384210" y="50267"/>
                  <a:pt x="1415262" y="84087"/>
                  <a:pt x="1438508" y="100691"/>
                </a:cubicBezTo>
                <a:cubicBezTo>
                  <a:pt x="1449414" y="108481"/>
                  <a:pt x="1461496" y="114621"/>
                  <a:pt x="1471961" y="122993"/>
                </a:cubicBezTo>
                <a:cubicBezTo>
                  <a:pt x="1480171" y="129561"/>
                  <a:pt x="1485249" y="139887"/>
                  <a:pt x="1494264" y="145296"/>
                </a:cubicBezTo>
                <a:cubicBezTo>
                  <a:pt x="1504343" y="151344"/>
                  <a:pt x="1516566" y="152730"/>
                  <a:pt x="1527717" y="156447"/>
                </a:cubicBezTo>
                <a:cubicBezTo>
                  <a:pt x="1538774" y="155219"/>
                  <a:pt x="1669960" y="142487"/>
                  <a:pt x="1694986" y="134145"/>
                </a:cubicBezTo>
                <a:cubicBezTo>
                  <a:pt x="1707700" y="129907"/>
                  <a:pt x="1716452" y="117836"/>
                  <a:pt x="1728439" y="111842"/>
                </a:cubicBezTo>
                <a:cubicBezTo>
                  <a:pt x="1738953" y="106585"/>
                  <a:pt x="1751379" y="105948"/>
                  <a:pt x="1761893" y="100691"/>
                </a:cubicBezTo>
                <a:cubicBezTo>
                  <a:pt x="1816474" y="73401"/>
                  <a:pt x="1776159" y="87204"/>
                  <a:pt x="1817649" y="56086"/>
                </a:cubicBezTo>
                <a:cubicBezTo>
                  <a:pt x="1839092" y="40003"/>
                  <a:pt x="1884556" y="11481"/>
                  <a:pt x="1884556" y="11481"/>
                </a:cubicBezTo>
                <a:cubicBezTo>
                  <a:pt x="1895707" y="15198"/>
                  <a:pt x="1906708" y="19403"/>
                  <a:pt x="1918010" y="22632"/>
                </a:cubicBezTo>
                <a:cubicBezTo>
                  <a:pt x="1932746" y="26842"/>
                  <a:pt x="1948528" y="27747"/>
                  <a:pt x="1962615" y="33784"/>
                </a:cubicBezTo>
                <a:cubicBezTo>
                  <a:pt x="1996679" y="48383"/>
                  <a:pt x="1992976" y="57227"/>
                  <a:pt x="2018371" y="78389"/>
                </a:cubicBezTo>
                <a:cubicBezTo>
                  <a:pt x="2032649" y="90287"/>
                  <a:pt x="2048698" y="99944"/>
                  <a:pt x="2062976" y="111842"/>
                </a:cubicBezTo>
                <a:cubicBezTo>
                  <a:pt x="2126537" y="164810"/>
                  <a:pt x="2036016" y="101304"/>
                  <a:pt x="2118732" y="156447"/>
                </a:cubicBezTo>
                <a:cubicBezTo>
                  <a:pt x="2144752" y="152730"/>
                  <a:pt x="2170931" y="149998"/>
                  <a:pt x="2196791" y="145296"/>
                </a:cubicBezTo>
                <a:cubicBezTo>
                  <a:pt x="2211869" y="142555"/>
                  <a:pt x="2226367" y="137151"/>
                  <a:pt x="2241395" y="134145"/>
                </a:cubicBezTo>
                <a:cubicBezTo>
                  <a:pt x="2263566" y="129711"/>
                  <a:pt x="2286000" y="126710"/>
                  <a:pt x="2308303" y="122993"/>
                </a:cubicBezTo>
                <a:cubicBezTo>
                  <a:pt x="2326888" y="115559"/>
                  <a:pt x="2345069" y="107021"/>
                  <a:pt x="2364059" y="100691"/>
                </a:cubicBezTo>
                <a:cubicBezTo>
                  <a:pt x="2378598" y="95845"/>
                  <a:pt x="2394577" y="95577"/>
                  <a:pt x="2408664" y="89540"/>
                </a:cubicBezTo>
                <a:cubicBezTo>
                  <a:pt x="2420982" y="84261"/>
                  <a:pt x="2430481" y="73886"/>
                  <a:pt x="2442117" y="67237"/>
                </a:cubicBezTo>
                <a:cubicBezTo>
                  <a:pt x="2456550" y="58990"/>
                  <a:pt x="2471854" y="52369"/>
                  <a:pt x="2486722" y="44935"/>
                </a:cubicBezTo>
                <a:cubicBezTo>
                  <a:pt x="2501423" y="30234"/>
                  <a:pt x="2525387" y="-3705"/>
                  <a:pt x="2553630" y="330"/>
                </a:cubicBezTo>
                <a:cubicBezTo>
                  <a:pt x="2603180" y="7409"/>
                  <a:pt x="2630623" y="66527"/>
                  <a:pt x="2665142" y="89540"/>
                </a:cubicBezTo>
                <a:lnTo>
                  <a:pt x="2698595" y="111842"/>
                </a:lnTo>
                <a:cubicBezTo>
                  <a:pt x="2761844" y="103936"/>
                  <a:pt x="2779786" y="105327"/>
                  <a:pt x="2832410" y="89540"/>
                </a:cubicBezTo>
                <a:cubicBezTo>
                  <a:pt x="2854927" y="82785"/>
                  <a:pt x="2879756" y="80277"/>
                  <a:pt x="2899317" y="67237"/>
                </a:cubicBezTo>
                <a:lnTo>
                  <a:pt x="2966225" y="22632"/>
                </a:lnTo>
                <a:cubicBezTo>
                  <a:pt x="2984810" y="26349"/>
                  <a:pt x="3004661" y="26086"/>
                  <a:pt x="3021981" y="33784"/>
                </a:cubicBezTo>
                <a:cubicBezTo>
                  <a:pt x="3064690" y="52766"/>
                  <a:pt x="3059275" y="65850"/>
                  <a:pt x="3088888" y="89540"/>
                </a:cubicBezTo>
                <a:cubicBezTo>
                  <a:pt x="3099353" y="97912"/>
                  <a:pt x="3111191" y="104408"/>
                  <a:pt x="3122342" y="111842"/>
                </a:cubicBezTo>
                <a:cubicBezTo>
                  <a:pt x="3170664" y="108125"/>
                  <a:pt x="3219217" y="106702"/>
                  <a:pt x="3267308" y="100691"/>
                </a:cubicBezTo>
                <a:cubicBezTo>
                  <a:pt x="3278971" y="99233"/>
                  <a:pt x="3300761" y="77786"/>
                  <a:pt x="3300761" y="89540"/>
                </a:cubicBezTo>
                <a:cubicBezTo>
                  <a:pt x="3300761" y="102942"/>
                  <a:pt x="3277773" y="103470"/>
                  <a:pt x="3267308" y="111842"/>
                </a:cubicBezTo>
                <a:cubicBezTo>
                  <a:pt x="3259098" y="118410"/>
                  <a:pt x="3252439" y="126711"/>
                  <a:pt x="3245005" y="134145"/>
                </a:cubicBezTo>
                <a:cubicBezTo>
                  <a:pt x="3202431" y="219293"/>
                  <a:pt x="3184800" y="212238"/>
                  <a:pt x="3211552" y="301413"/>
                </a:cubicBezTo>
                <a:cubicBezTo>
                  <a:pt x="3215403" y="314250"/>
                  <a:pt x="3224377" y="325390"/>
                  <a:pt x="3233854" y="334867"/>
                </a:cubicBezTo>
                <a:cubicBezTo>
                  <a:pt x="3243331" y="344344"/>
                  <a:pt x="3256157" y="349735"/>
                  <a:pt x="3267308" y="357169"/>
                </a:cubicBezTo>
                <a:cubicBezTo>
                  <a:pt x="3282176" y="379471"/>
                  <a:pt x="3318414" y="398072"/>
                  <a:pt x="3311913" y="424076"/>
                </a:cubicBezTo>
                <a:cubicBezTo>
                  <a:pt x="3301265" y="466663"/>
                  <a:pt x="3299453" y="482449"/>
                  <a:pt x="3278459" y="524437"/>
                </a:cubicBezTo>
                <a:cubicBezTo>
                  <a:pt x="3265394" y="550567"/>
                  <a:pt x="3224677" y="595600"/>
                  <a:pt x="3211552" y="613647"/>
                </a:cubicBezTo>
                <a:cubicBezTo>
                  <a:pt x="3195787" y="635325"/>
                  <a:pt x="3176902" y="655667"/>
                  <a:pt x="3166947" y="680554"/>
                </a:cubicBezTo>
                <a:cubicBezTo>
                  <a:pt x="3140739" y="746072"/>
                  <a:pt x="3158798" y="722155"/>
                  <a:pt x="3122342" y="758613"/>
                </a:cubicBezTo>
                <a:cubicBezTo>
                  <a:pt x="3118625" y="769764"/>
                  <a:pt x="3111191" y="780312"/>
                  <a:pt x="3111191" y="792067"/>
                </a:cubicBezTo>
                <a:cubicBezTo>
                  <a:pt x="3111191" y="833123"/>
                  <a:pt x="3110096" y="875543"/>
                  <a:pt x="3122342" y="914730"/>
                </a:cubicBezTo>
                <a:cubicBezTo>
                  <a:pt x="3129441" y="937447"/>
                  <a:pt x="3151135" y="952697"/>
                  <a:pt x="3166947" y="970486"/>
                </a:cubicBezTo>
                <a:cubicBezTo>
                  <a:pt x="3286909" y="1105443"/>
                  <a:pt x="3107980" y="889217"/>
                  <a:pt x="3300761" y="1081998"/>
                </a:cubicBezTo>
                <a:cubicBezTo>
                  <a:pt x="3311912" y="1093149"/>
                  <a:pt x="3324119" y="1103337"/>
                  <a:pt x="3334215" y="1115452"/>
                </a:cubicBezTo>
                <a:cubicBezTo>
                  <a:pt x="3404541" y="1199844"/>
                  <a:pt x="3313942" y="1106332"/>
                  <a:pt x="3378820" y="1171208"/>
                </a:cubicBezTo>
                <a:cubicBezTo>
                  <a:pt x="3381390" y="1176348"/>
                  <a:pt x="3413535" y="1235383"/>
                  <a:pt x="3412273" y="1249267"/>
                </a:cubicBezTo>
                <a:cubicBezTo>
                  <a:pt x="3410312" y="1270834"/>
                  <a:pt x="3390460" y="1356491"/>
                  <a:pt x="3367669" y="1383081"/>
                </a:cubicBezTo>
                <a:cubicBezTo>
                  <a:pt x="3355574" y="1397192"/>
                  <a:pt x="3336764" y="1403976"/>
                  <a:pt x="3323064" y="1416535"/>
                </a:cubicBezTo>
                <a:cubicBezTo>
                  <a:pt x="3292064" y="1444952"/>
                  <a:pt x="3263591" y="1476008"/>
                  <a:pt x="3233854" y="1505745"/>
                </a:cubicBezTo>
                <a:lnTo>
                  <a:pt x="3155795" y="1583803"/>
                </a:lnTo>
                <a:cubicBezTo>
                  <a:pt x="3144644" y="1594954"/>
                  <a:pt x="3131804" y="1604641"/>
                  <a:pt x="3122342" y="1617257"/>
                </a:cubicBezTo>
                <a:lnTo>
                  <a:pt x="3088888" y="1661862"/>
                </a:lnTo>
                <a:cubicBezTo>
                  <a:pt x="3085171" y="1673013"/>
                  <a:pt x="3077737" y="1683561"/>
                  <a:pt x="3077737" y="1695315"/>
                </a:cubicBezTo>
                <a:cubicBezTo>
                  <a:pt x="3077737" y="1717969"/>
                  <a:pt x="3104101" y="1779724"/>
                  <a:pt x="3111191" y="1795676"/>
                </a:cubicBezTo>
                <a:cubicBezTo>
                  <a:pt x="3117942" y="1810866"/>
                  <a:pt x="3122675" y="1827660"/>
                  <a:pt x="3133493" y="1840281"/>
                </a:cubicBezTo>
                <a:cubicBezTo>
                  <a:pt x="3145588" y="1854392"/>
                  <a:pt x="3164111" y="1861496"/>
                  <a:pt x="3178098" y="1873735"/>
                </a:cubicBezTo>
                <a:cubicBezTo>
                  <a:pt x="3257240" y="1942984"/>
                  <a:pt x="3186971" y="1895557"/>
                  <a:pt x="3267308" y="1951793"/>
                </a:cubicBezTo>
                <a:cubicBezTo>
                  <a:pt x="3289267" y="1967164"/>
                  <a:pt x="3315262" y="1977445"/>
                  <a:pt x="3334215" y="1996398"/>
                </a:cubicBezTo>
                <a:lnTo>
                  <a:pt x="3389971" y="2052154"/>
                </a:lnTo>
                <a:cubicBezTo>
                  <a:pt x="3393688" y="2063305"/>
                  <a:pt x="3402784" y="2073972"/>
                  <a:pt x="3401122" y="2085608"/>
                </a:cubicBezTo>
                <a:cubicBezTo>
                  <a:pt x="3398771" y="2102064"/>
                  <a:pt x="3388794" y="2116914"/>
                  <a:pt x="3378820" y="2130213"/>
                </a:cubicBezTo>
                <a:cubicBezTo>
                  <a:pt x="3344356" y="2176166"/>
                  <a:pt x="3301522" y="2194930"/>
                  <a:pt x="3256156" y="2230574"/>
                </a:cubicBezTo>
                <a:cubicBezTo>
                  <a:pt x="3229209" y="2251746"/>
                  <a:pt x="3205261" y="2276586"/>
                  <a:pt x="3178098" y="2297481"/>
                </a:cubicBezTo>
                <a:cubicBezTo>
                  <a:pt x="3156852" y="2313824"/>
                  <a:pt x="3131936" y="2325113"/>
                  <a:pt x="3111191" y="2342086"/>
                </a:cubicBezTo>
                <a:cubicBezTo>
                  <a:pt x="3090848" y="2358730"/>
                  <a:pt x="3074020" y="2379256"/>
                  <a:pt x="3055434" y="2397842"/>
                </a:cubicBezTo>
                <a:lnTo>
                  <a:pt x="3033132" y="2420145"/>
                </a:lnTo>
                <a:cubicBezTo>
                  <a:pt x="3018264" y="2435013"/>
                  <a:pt x="3000191" y="2447254"/>
                  <a:pt x="2988527" y="2464750"/>
                </a:cubicBezTo>
                <a:cubicBezTo>
                  <a:pt x="2957004" y="2512034"/>
                  <a:pt x="2972219" y="2486216"/>
                  <a:pt x="2943922" y="2542808"/>
                </a:cubicBezTo>
                <a:cubicBezTo>
                  <a:pt x="2947639" y="2561393"/>
                  <a:pt x="2943071" y="2583895"/>
                  <a:pt x="2955073" y="2598564"/>
                </a:cubicBezTo>
                <a:cubicBezTo>
                  <a:pt x="2971146" y="2618208"/>
                  <a:pt x="3065166" y="2681488"/>
                  <a:pt x="3100039" y="2698925"/>
                </a:cubicBezTo>
                <a:cubicBezTo>
                  <a:pt x="3209165" y="2753489"/>
                  <a:pt x="3111738" y="2691858"/>
                  <a:pt x="3189249" y="2743530"/>
                </a:cubicBezTo>
                <a:cubicBezTo>
                  <a:pt x="3181815" y="2754681"/>
                  <a:pt x="3175669" y="2766808"/>
                  <a:pt x="3166947" y="2776984"/>
                </a:cubicBezTo>
                <a:cubicBezTo>
                  <a:pt x="3153263" y="2792949"/>
                  <a:pt x="3122342" y="2821589"/>
                  <a:pt x="3122342" y="2821589"/>
                </a:cubicBezTo>
                <a:cubicBezTo>
                  <a:pt x="3078030" y="2788355"/>
                  <a:pt x="3012109" y="2736523"/>
                  <a:pt x="2966225" y="2721228"/>
                </a:cubicBezTo>
                <a:cubicBezTo>
                  <a:pt x="2943922" y="2713794"/>
                  <a:pt x="2920719" y="2708653"/>
                  <a:pt x="2899317" y="2698925"/>
                </a:cubicBezTo>
                <a:cubicBezTo>
                  <a:pt x="2786206" y="2647510"/>
                  <a:pt x="2904546" y="2675635"/>
                  <a:pt x="2776654" y="2654320"/>
                </a:cubicBezTo>
                <a:cubicBezTo>
                  <a:pt x="2758069" y="2646886"/>
                  <a:pt x="2740317" y="2636873"/>
                  <a:pt x="2720898" y="2632018"/>
                </a:cubicBezTo>
                <a:cubicBezTo>
                  <a:pt x="2620957" y="2607033"/>
                  <a:pt x="2569440" y="2629502"/>
                  <a:pt x="2453269" y="2643169"/>
                </a:cubicBezTo>
                <a:cubicBezTo>
                  <a:pt x="2430966" y="2650603"/>
                  <a:pt x="2407763" y="2655743"/>
                  <a:pt x="2386361" y="2665471"/>
                </a:cubicBezTo>
                <a:cubicBezTo>
                  <a:pt x="2366630" y="2674440"/>
                  <a:pt x="2348984" y="2687438"/>
                  <a:pt x="2330605" y="2698925"/>
                </a:cubicBezTo>
                <a:cubicBezTo>
                  <a:pt x="2319240" y="2706028"/>
                  <a:pt x="2309701" y="2716522"/>
                  <a:pt x="2297152" y="2721228"/>
                </a:cubicBezTo>
                <a:cubicBezTo>
                  <a:pt x="2279405" y="2727883"/>
                  <a:pt x="2259981" y="2728662"/>
                  <a:pt x="2241395" y="2732379"/>
                </a:cubicBezTo>
                <a:cubicBezTo>
                  <a:pt x="2200507" y="2728662"/>
                  <a:pt x="2159286" y="2727631"/>
                  <a:pt x="2118732" y="2721228"/>
                </a:cubicBezTo>
                <a:cubicBezTo>
                  <a:pt x="2088455" y="2716447"/>
                  <a:pt x="2059359" y="2705945"/>
                  <a:pt x="2029522" y="2698925"/>
                </a:cubicBezTo>
                <a:cubicBezTo>
                  <a:pt x="1996163" y="2691076"/>
                  <a:pt x="1962180" y="2685795"/>
                  <a:pt x="1929161" y="2676623"/>
                </a:cubicBezTo>
                <a:cubicBezTo>
                  <a:pt x="1830525" y="2649224"/>
                  <a:pt x="1829952" y="2634402"/>
                  <a:pt x="1728439" y="2620867"/>
                </a:cubicBezTo>
                <a:cubicBezTo>
                  <a:pt x="1650715" y="2610504"/>
                  <a:pt x="1494264" y="2598564"/>
                  <a:pt x="1494264" y="2598564"/>
                </a:cubicBezTo>
                <a:lnTo>
                  <a:pt x="1293542" y="2620867"/>
                </a:lnTo>
                <a:cubicBezTo>
                  <a:pt x="1271106" y="2623671"/>
                  <a:pt x="1248448" y="2626069"/>
                  <a:pt x="1226634" y="2632018"/>
                </a:cubicBezTo>
                <a:cubicBezTo>
                  <a:pt x="1207322" y="2637285"/>
                  <a:pt x="1189868" y="2647990"/>
                  <a:pt x="1170878" y="2654320"/>
                </a:cubicBezTo>
                <a:cubicBezTo>
                  <a:pt x="1156339" y="2659166"/>
                  <a:pt x="1141141" y="2661754"/>
                  <a:pt x="1126273" y="2665471"/>
                </a:cubicBezTo>
                <a:cubicBezTo>
                  <a:pt x="1066800" y="2658037"/>
                  <a:pt x="1006788" y="2654083"/>
                  <a:pt x="947854" y="2643169"/>
                </a:cubicBezTo>
                <a:cubicBezTo>
                  <a:pt x="906181" y="2635452"/>
                  <a:pt x="866307" y="2619994"/>
                  <a:pt x="825191" y="2609715"/>
                </a:cubicBezTo>
                <a:cubicBezTo>
                  <a:pt x="791945" y="2601403"/>
                  <a:pt x="757943" y="2596243"/>
                  <a:pt x="724830" y="2587413"/>
                </a:cubicBezTo>
                <a:cubicBezTo>
                  <a:pt x="555050" y="2542138"/>
                  <a:pt x="749415" y="2583408"/>
                  <a:pt x="602166" y="2553959"/>
                </a:cubicBezTo>
                <a:cubicBezTo>
                  <a:pt x="568759" y="2562310"/>
                  <a:pt x="531801" y="2569415"/>
                  <a:pt x="501805" y="2587413"/>
                </a:cubicBezTo>
                <a:cubicBezTo>
                  <a:pt x="481396" y="2599659"/>
                  <a:pt x="465547" y="2618369"/>
                  <a:pt x="446049" y="2632018"/>
                </a:cubicBezTo>
                <a:cubicBezTo>
                  <a:pt x="428293" y="2644447"/>
                  <a:pt x="408327" y="2653449"/>
                  <a:pt x="390293" y="2665471"/>
                </a:cubicBezTo>
                <a:cubicBezTo>
                  <a:pt x="322781" y="2710479"/>
                  <a:pt x="371860" y="2690201"/>
                  <a:pt x="312234" y="2710076"/>
                </a:cubicBezTo>
                <a:cubicBezTo>
                  <a:pt x="290141" y="2705658"/>
                  <a:pt x="235493" y="2695647"/>
                  <a:pt x="211873" y="2687774"/>
                </a:cubicBezTo>
                <a:cubicBezTo>
                  <a:pt x="192883" y="2681444"/>
                  <a:pt x="175290" y="2671223"/>
                  <a:pt x="156117" y="2665471"/>
                </a:cubicBezTo>
                <a:cubicBezTo>
                  <a:pt x="137963" y="2660025"/>
                  <a:pt x="118748" y="2658917"/>
                  <a:pt x="100361" y="2654320"/>
                </a:cubicBezTo>
                <a:cubicBezTo>
                  <a:pt x="88958" y="2651469"/>
                  <a:pt x="78059" y="2646886"/>
                  <a:pt x="66908" y="2643169"/>
                </a:cubicBezTo>
                <a:cubicBezTo>
                  <a:pt x="95226" y="2614850"/>
                  <a:pt x="99657" y="2606044"/>
                  <a:pt x="133815" y="2587413"/>
                </a:cubicBezTo>
                <a:cubicBezTo>
                  <a:pt x="163002" y="2571493"/>
                  <a:pt x="223025" y="2542808"/>
                  <a:pt x="223025" y="2542808"/>
                </a:cubicBezTo>
                <a:cubicBezTo>
                  <a:pt x="226742" y="2531657"/>
                  <a:pt x="234176" y="2521109"/>
                  <a:pt x="234176" y="2509354"/>
                </a:cubicBezTo>
                <a:cubicBezTo>
                  <a:pt x="234176" y="2445591"/>
                  <a:pt x="220553" y="2438327"/>
                  <a:pt x="189571" y="2386691"/>
                </a:cubicBezTo>
                <a:cubicBezTo>
                  <a:pt x="185854" y="2371823"/>
                  <a:pt x="182630" y="2356822"/>
                  <a:pt x="178420" y="2342086"/>
                </a:cubicBezTo>
                <a:cubicBezTo>
                  <a:pt x="175191" y="2330784"/>
                  <a:pt x="167269" y="2320387"/>
                  <a:pt x="167269" y="2308632"/>
                </a:cubicBezTo>
                <a:cubicBezTo>
                  <a:pt x="167269" y="2196471"/>
                  <a:pt x="171589" y="2221479"/>
                  <a:pt x="200722" y="2141364"/>
                </a:cubicBezTo>
                <a:cubicBezTo>
                  <a:pt x="233712" y="2050642"/>
                  <a:pt x="211675" y="2092404"/>
                  <a:pt x="256478" y="1996398"/>
                </a:cubicBezTo>
                <a:cubicBezTo>
                  <a:pt x="270537" y="1966271"/>
                  <a:pt x="288296" y="1937878"/>
                  <a:pt x="301083" y="1907189"/>
                </a:cubicBezTo>
                <a:cubicBezTo>
                  <a:pt x="328655" y="1841016"/>
                  <a:pt x="371348" y="1731227"/>
                  <a:pt x="390293" y="1650710"/>
                </a:cubicBezTo>
                <a:cubicBezTo>
                  <a:pt x="398975" y="1613811"/>
                  <a:pt x="412595" y="1539198"/>
                  <a:pt x="412595" y="1539198"/>
                </a:cubicBezTo>
                <a:cubicBezTo>
                  <a:pt x="408623" y="1503452"/>
                  <a:pt x="402824" y="1424851"/>
                  <a:pt x="390293" y="1383081"/>
                </a:cubicBezTo>
                <a:cubicBezTo>
                  <a:pt x="384541" y="1363908"/>
                  <a:pt x="379534" y="1343678"/>
                  <a:pt x="367991" y="1327325"/>
                </a:cubicBezTo>
                <a:cubicBezTo>
                  <a:pt x="334507" y="1279890"/>
                  <a:pt x="297535" y="1234567"/>
                  <a:pt x="256478" y="1193510"/>
                </a:cubicBezTo>
                <a:cubicBezTo>
                  <a:pt x="135489" y="1072521"/>
                  <a:pt x="188705" y="1111157"/>
                  <a:pt x="111513" y="1059696"/>
                </a:cubicBezTo>
                <a:cubicBezTo>
                  <a:pt x="47594" y="963819"/>
                  <a:pt x="124228" y="1085125"/>
                  <a:pt x="78059" y="992789"/>
                </a:cubicBezTo>
                <a:cubicBezTo>
                  <a:pt x="72065" y="980802"/>
                  <a:pt x="63190" y="970486"/>
                  <a:pt x="55756" y="959335"/>
                </a:cubicBezTo>
                <a:cubicBezTo>
                  <a:pt x="52039" y="948184"/>
                  <a:pt x="49235" y="936685"/>
                  <a:pt x="44605" y="925881"/>
                </a:cubicBezTo>
                <a:cubicBezTo>
                  <a:pt x="28871" y="889167"/>
                  <a:pt x="19199" y="884033"/>
                  <a:pt x="11152" y="847823"/>
                </a:cubicBezTo>
                <a:cubicBezTo>
                  <a:pt x="6247" y="825751"/>
                  <a:pt x="3717" y="803218"/>
                  <a:pt x="0" y="780915"/>
                </a:cubicBezTo>
                <a:cubicBezTo>
                  <a:pt x="814" y="771142"/>
                  <a:pt x="9964" y="617209"/>
                  <a:pt x="22303" y="580193"/>
                </a:cubicBezTo>
                <a:cubicBezTo>
                  <a:pt x="26541" y="567479"/>
                  <a:pt x="37171" y="557891"/>
                  <a:pt x="44605" y="546740"/>
                </a:cubicBezTo>
                <a:cubicBezTo>
                  <a:pt x="52039" y="524437"/>
                  <a:pt x="50285" y="496455"/>
                  <a:pt x="66908" y="479832"/>
                </a:cubicBezTo>
                <a:lnTo>
                  <a:pt x="156117" y="390623"/>
                </a:lnTo>
                <a:lnTo>
                  <a:pt x="211873" y="334867"/>
                </a:lnTo>
                <a:cubicBezTo>
                  <a:pt x="226741" y="323716"/>
                  <a:pt x="241354" y="312216"/>
                  <a:pt x="256478" y="301413"/>
                </a:cubicBezTo>
                <a:cubicBezTo>
                  <a:pt x="302866" y="268278"/>
                  <a:pt x="288841" y="279474"/>
                  <a:pt x="356839" y="256808"/>
                </a:cubicBezTo>
                <a:lnTo>
                  <a:pt x="390293" y="245657"/>
                </a:lnTo>
                <a:cubicBezTo>
                  <a:pt x="497676" y="138274"/>
                  <a:pt x="389262" y="252521"/>
                  <a:pt x="457200" y="167598"/>
                </a:cubicBezTo>
                <a:cubicBezTo>
                  <a:pt x="463768" y="159388"/>
                  <a:pt x="485078" y="130427"/>
                  <a:pt x="490654" y="122993"/>
                </a:cubicBezTo>
                <a:close/>
              </a:path>
            </a:pathLst>
          </a:cu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6C325F4-E205-0267-E1E6-0EF74256F1A9}"/>
              </a:ext>
            </a:extLst>
          </p:cNvPr>
          <p:cNvSpPr/>
          <p:nvPr/>
        </p:nvSpPr>
        <p:spPr>
          <a:xfrm>
            <a:off x="4405737" y="4114333"/>
            <a:ext cx="3577470" cy="2183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A6AD8F5-DB8C-DC24-BAFE-70141507116D}"/>
              </a:ext>
            </a:extLst>
          </p:cNvPr>
          <p:cNvSpPr txBox="1"/>
          <p:nvPr/>
        </p:nvSpPr>
        <p:spPr>
          <a:xfrm>
            <a:off x="1025912" y="-5798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28E8C4E7-83D4-C05A-EDB8-1B2BD4D70F85}"/>
              </a:ext>
            </a:extLst>
          </p:cNvPr>
          <p:cNvSpPr/>
          <p:nvPr/>
        </p:nvSpPr>
        <p:spPr>
          <a:xfrm>
            <a:off x="305731" y="2765776"/>
            <a:ext cx="3412309" cy="2821589"/>
          </a:xfrm>
          <a:custGeom>
            <a:avLst/>
            <a:gdLst>
              <a:gd name="connsiteX0" fmla="*/ 490654 w 3412309"/>
              <a:gd name="connsiteY0" fmla="*/ 122993 h 2821589"/>
              <a:gd name="connsiteX1" fmla="*/ 490654 w 3412309"/>
              <a:gd name="connsiteY1" fmla="*/ 122993 h 2821589"/>
              <a:gd name="connsiteX2" fmla="*/ 591015 w 3412309"/>
              <a:gd name="connsiteY2" fmla="*/ 89540 h 2821589"/>
              <a:gd name="connsiteX3" fmla="*/ 635620 w 3412309"/>
              <a:gd name="connsiteY3" fmla="*/ 78389 h 2821589"/>
              <a:gd name="connsiteX4" fmla="*/ 669073 w 3412309"/>
              <a:gd name="connsiteY4" fmla="*/ 67237 h 2821589"/>
              <a:gd name="connsiteX5" fmla="*/ 758283 w 3412309"/>
              <a:gd name="connsiteY5" fmla="*/ 89540 h 2821589"/>
              <a:gd name="connsiteX6" fmla="*/ 836342 w 3412309"/>
              <a:gd name="connsiteY6" fmla="*/ 145296 h 2821589"/>
              <a:gd name="connsiteX7" fmla="*/ 880947 w 3412309"/>
              <a:gd name="connsiteY7" fmla="*/ 156447 h 2821589"/>
              <a:gd name="connsiteX8" fmla="*/ 947854 w 3412309"/>
              <a:gd name="connsiteY8" fmla="*/ 178750 h 2821589"/>
              <a:gd name="connsiteX9" fmla="*/ 1126273 w 3412309"/>
              <a:gd name="connsiteY9" fmla="*/ 156447 h 2821589"/>
              <a:gd name="connsiteX10" fmla="*/ 1170878 w 3412309"/>
              <a:gd name="connsiteY10" fmla="*/ 145296 h 2821589"/>
              <a:gd name="connsiteX11" fmla="*/ 1260088 w 3412309"/>
              <a:gd name="connsiteY11" fmla="*/ 100691 h 2821589"/>
              <a:gd name="connsiteX12" fmla="*/ 1326995 w 3412309"/>
              <a:gd name="connsiteY12" fmla="*/ 78389 h 2821589"/>
              <a:gd name="connsiteX13" fmla="*/ 1349298 w 3412309"/>
              <a:gd name="connsiteY13" fmla="*/ 56086 h 2821589"/>
              <a:gd name="connsiteX14" fmla="*/ 1438508 w 3412309"/>
              <a:gd name="connsiteY14" fmla="*/ 100691 h 2821589"/>
              <a:gd name="connsiteX15" fmla="*/ 1471961 w 3412309"/>
              <a:gd name="connsiteY15" fmla="*/ 122993 h 2821589"/>
              <a:gd name="connsiteX16" fmla="*/ 1494264 w 3412309"/>
              <a:gd name="connsiteY16" fmla="*/ 145296 h 2821589"/>
              <a:gd name="connsiteX17" fmla="*/ 1527717 w 3412309"/>
              <a:gd name="connsiteY17" fmla="*/ 156447 h 2821589"/>
              <a:gd name="connsiteX18" fmla="*/ 1694986 w 3412309"/>
              <a:gd name="connsiteY18" fmla="*/ 134145 h 2821589"/>
              <a:gd name="connsiteX19" fmla="*/ 1728439 w 3412309"/>
              <a:gd name="connsiteY19" fmla="*/ 111842 h 2821589"/>
              <a:gd name="connsiteX20" fmla="*/ 1761893 w 3412309"/>
              <a:gd name="connsiteY20" fmla="*/ 100691 h 2821589"/>
              <a:gd name="connsiteX21" fmla="*/ 1817649 w 3412309"/>
              <a:gd name="connsiteY21" fmla="*/ 56086 h 2821589"/>
              <a:gd name="connsiteX22" fmla="*/ 1884556 w 3412309"/>
              <a:gd name="connsiteY22" fmla="*/ 11481 h 2821589"/>
              <a:gd name="connsiteX23" fmla="*/ 1918010 w 3412309"/>
              <a:gd name="connsiteY23" fmla="*/ 22632 h 2821589"/>
              <a:gd name="connsiteX24" fmla="*/ 1962615 w 3412309"/>
              <a:gd name="connsiteY24" fmla="*/ 33784 h 2821589"/>
              <a:gd name="connsiteX25" fmla="*/ 2018371 w 3412309"/>
              <a:gd name="connsiteY25" fmla="*/ 78389 h 2821589"/>
              <a:gd name="connsiteX26" fmla="*/ 2062976 w 3412309"/>
              <a:gd name="connsiteY26" fmla="*/ 111842 h 2821589"/>
              <a:gd name="connsiteX27" fmla="*/ 2118732 w 3412309"/>
              <a:gd name="connsiteY27" fmla="*/ 156447 h 2821589"/>
              <a:gd name="connsiteX28" fmla="*/ 2196791 w 3412309"/>
              <a:gd name="connsiteY28" fmla="*/ 145296 h 2821589"/>
              <a:gd name="connsiteX29" fmla="*/ 2241395 w 3412309"/>
              <a:gd name="connsiteY29" fmla="*/ 134145 h 2821589"/>
              <a:gd name="connsiteX30" fmla="*/ 2308303 w 3412309"/>
              <a:gd name="connsiteY30" fmla="*/ 122993 h 2821589"/>
              <a:gd name="connsiteX31" fmla="*/ 2364059 w 3412309"/>
              <a:gd name="connsiteY31" fmla="*/ 100691 h 2821589"/>
              <a:gd name="connsiteX32" fmla="*/ 2408664 w 3412309"/>
              <a:gd name="connsiteY32" fmla="*/ 89540 h 2821589"/>
              <a:gd name="connsiteX33" fmla="*/ 2442117 w 3412309"/>
              <a:gd name="connsiteY33" fmla="*/ 67237 h 2821589"/>
              <a:gd name="connsiteX34" fmla="*/ 2486722 w 3412309"/>
              <a:gd name="connsiteY34" fmla="*/ 44935 h 2821589"/>
              <a:gd name="connsiteX35" fmla="*/ 2553630 w 3412309"/>
              <a:gd name="connsiteY35" fmla="*/ 330 h 2821589"/>
              <a:gd name="connsiteX36" fmla="*/ 2665142 w 3412309"/>
              <a:gd name="connsiteY36" fmla="*/ 89540 h 2821589"/>
              <a:gd name="connsiteX37" fmla="*/ 2698595 w 3412309"/>
              <a:gd name="connsiteY37" fmla="*/ 111842 h 2821589"/>
              <a:gd name="connsiteX38" fmla="*/ 2832410 w 3412309"/>
              <a:gd name="connsiteY38" fmla="*/ 89540 h 2821589"/>
              <a:gd name="connsiteX39" fmla="*/ 2899317 w 3412309"/>
              <a:gd name="connsiteY39" fmla="*/ 67237 h 2821589"/>
              <a:gd name="connsiteX40" fmla="*/ 2966225 w 3412309"/>
              <a:gd name="connsiteY40" fmla="*/ 22632 h 2821589"/>
              <a:gd name="connsiteX41" fmla="*/ 3021981 w 3412309"/>
              <a:gd name="connsiteY41" fmla="*/ 33784 h 2821589"/>
              <a:gd name="connsiteX42" fmla="*/ 3088888 w 3412309"/>
              <a:gd name="connsiteY42" fmla="*/ 89540 h 2821589"/>
              <a:gd name="connsiteX43" fmla="*/ 3122342 w 3412309"/>
              <a:gd name="connsiteY43" fmla="*/ 111842 h 2821589"/>
              <a:gd name="connsiteX44" fmla="*/ 3267308 w 3412309"/>
              <a:gd name="connsiteY44" fmla="*/ 100691 h 2821589"/>
              <a:gd name="connsiteX45" fmla="*/ 3300761 w 3412309"/>
              <a:gd name="connsiteY45" fmla="*/ 89540 h 2821589"/>
              <a:gd name="connsiteX46" fmla="*/ 3267308 w 3412309"/>
              <a:gd name="connsiteY46" fmla="*/ 111842 h 2821589"/>
              <a:gd name="connsiteX47" fmla="*/ 3245005 w 3412309"/>
              <a:gd name="connsiteY47" fmla="*/ 134145 h 2821589"/>
              <a:gd name="connsiteX48" fmla="*/ 3211552 w 3412309"/>
              <a:gd name="connsiteY48" fmla="*/ 301413 h 2821589"/>
              <a:gd name="connsiteX49" fmla="*/ 3233854 w 3412309"/>
              <a:gd name="connsiteY49" fmla="*/ 334867 h 2821589"/>
              <a:gd name="connsiteX50" fmla="*/ 3267308 w 3412309"/>
              <a:gd name="connsiteY50" fmla="*/ 357169 h 2821589"/>
              <a:gd name="connsiteX51" fmla="*/ 3311913 w 3412309"/>
              <a:gd name="connsiteY51" fmla="*/ 424076 h 2821589"/>
              <a:gd name="connsiteX52" fmla="*/ 3278459 w 3412309"/>
              <a:gd name="connsiteY52" fmla="*/ 524437 h 2821589"/>
              <a:gd name="connsiteX53" fmla="*/ 3211552 w 3412309"/>
              <a:gd name="connsiteY53" fmla="*/ 613647 h 2821589"/>
              <a:gd name="connsiteX54" fmla="*/ 3166947 w 3412309"/>
              <a:gd name="connsiteY54" fmla="*/ 680554 h 2821589"/>
              <a:gd name="connsiteX55" fmla="*/ 3122342 w 3412309"/>
              <a:gd name="connsiteY55" fmla="*/ 758613 h 2821589"/>
              <a:gd name="connsiteX56" fmla="*/ 3111191 w 3412309"/>
              <a:gd name="connsiteY56" fmla="*/ 792067 h 2821589"/>
              <a:gd name="connsiteX57" fmla="*/ 3122342 w 3412309"/>
              <a:gd name="connsiteY57" fmla="*/ 914730 h 2821589"/>
              <a:gd name="connsiteX58" fmla="*/ 3166947 w 3412309"/>
              <a:gd name="connsiteY58" fmla="*/ 970486 h 2821589"/>
              <a:gd name="connsiteX59" fmla="*/ 3300761 w 3412309"/>
              <a:gd name="connsiteY59" fmla="*/ 1081998 h 2821589"/>
              <a:gd name="connsiteX60" fmla="*/ 3334215 w 3412309"/>
              <a:gd name="connsiteY60" fmla="*/ 1115452 h 2821589"/>
              <a:gd name="connsiteX61" fmla="*/ 3378820 w 3412309"/>
              <a:gd name="connsiteY61" fmla="*/ 1171208 h 2821589"/>
              <a:gd name="connsiteX62" fmla="*/ 3412273 w 3412309"/>
              <a:gd name="connsiteY62" fmla="*/ 1249267 h 2821589"/>
              <a:gd name="connsiteX63" fmla="*/ 3367669 w 3412309"/>
              <a:gd name="connsiteY63" fmla="*/ 1383081 h 2821589"/>
              <a:gd name="connsiteX64" fmla="*/ 3323064 w 3412309"/>
              <a:gd name="connsiteY64" fmla="*/ 1416535 h 2821589"/>
              <a:gd name="connsiteX65" fmla="*/ 3233854 w 3412309"/>
              <a:gd name="connsiteY65" fmla="*/ 1505745 h 2821589"/>
              <a:gd name="connsiteX66" fmla="*/ 3155795 w 3412309"/>
              <a:gd name="connsiteY66" fmla="*/ 1583803 h 2821589"/>
              <a:gd name="connsiteX67" fmla="*/ 3122342 w 3412309"/>
              <a:gd name="connsiteY67" fmla="*/ 1617257 h 2821589"/>
              <a:gd name="connsiteX68" fmla="*/ 3088888 w 3412309"/>
              <a:gd name="connsiteY68" fmla="*/ 1661862 h 2821589"/>
              <a:gd name="connsiteX69" fmla="*/ 3077737 w 3412309"/>
              <a:gd name="connsiteY69" fmla="*/ 1695315 h 2821589"/>
              <a:gd name="connsiteX70" fmla="*/ 3111191 w 3412309"/>
              <a:gd name="connsiteY70" fmla="*/ 1795676 h 2821589"/>
              <a:gd name="connsiteX71" fmla="*/ 3133493 w 3412309"/>
              <a:gd name="connsiteY71" fmla="*/ 1840281 h 2821589"/>
              <a:gd name="connsiteX72" fmla="*/ 3178098 w 3412309"/>
              <a:gd name="connsiteY72" fmla="*/ 1873735 h 2821589"/>
              <a:gd name="connsiteX73" fmla="*/ 3267308 w 3412309"/>
              <a:gd name="connsiteY73" fmla="*/ 1951793 h 2821589"/>
              <a:gd name="connsiteX74" fmla="*/ 3334215 w 3412309"/>
              <a:gd name="connsiteY74" fmla="*/ 1996398 h 2821589"/>
              <a:gd name="connsiteX75" fmla="*/ 3389971 w 3412309"/>
              <a:gd name="connsiteY75" fmla="*/ 2052154 h 2821589"/>
              <a:gd name="connsiteX76" fmla="*/ 3401122 w 3412309"/>
              <a:gd name="connsiteY76" fmla="*/ 2085608 h 2821589"/>
              <a:gd name="connsiteX77" fmla="*/ 3378820 w 3412309"/>
              <a:gd name="connsiteY77" fmla="*/ 2130213 h 2821589"/>
              <a:gd name="connsiteX78" fmla="*/ 3256156 w 3412309"/>
              <a:gd name="connsiteY78" fmla="*/ 2230574 h 2821589"/>
              <a:gd name="connsiteX79" fmla="*/ 3178098 w 3412309"/>
              <a:gd name="connsiteY79" fmla="*/ 2297481 h 2821589"/>
              <a:gd name="connsiteX80" fmla="*/ 3111191 w 3412309"/>
              <a:gd name="connsiteY80" fmla="*/ 2342086 h 2821589"/>
              <a:gd name="connsiteX81" fmla="*/ 3055434 w 3412309"/>
              <a:gd name="connsiteY81" fmla="*/ 2397842 h 2821589"/>
              <a:gd name="connsiteX82" fmla="*/ 3033132 w 3412309"/>
              <a:gd name="connsiteY82" fmla="*/ 2420145 h 2821589"/>
              <a:gd name="connsiteX83" fmla="*/ 2988527 w 3412309"/>
              <a:gd name="connsiteY83" fmla="*/ 2464750 h 2821589"/>
              <a:gd name="connsiteX84" fmla="*/ 2943922 w 3412309"/>
              <a:gd name="connsiteY84" fmla="*/ 2542808 h 2821589"/>
              <a:gd name="connsiteX85" fmla="*/ 2955073 w 3412309"/>
              <a:gd name="connsiteY85" fmla="*/ 2598564 h 2821589"/>
              <a:gd name="connsiteX86" fmla="*/ 3100039 w 3412309"/>
              <a:gd name="connsiteY86" fmla="*/ 2698925 h 2821589"/>
              <a:gd name="connsiteX87" fmla="*/ 3189249 w 3412309"/>
              <a:gd name="connsiteY87" fmla="*/ 2743530 h 2821589"/>
              <a:gd name="connsiteX88" fmla="*/ 3166947 w 3412309"/>
              <a:gd name="connsiteY88" fmla="*/ 2776984 h 2821589"/>
              <a:gd name="connsiteX89" fmla="*/ 3122342 w 3412309"/>
              <a:gd name="connsiteY89" fmla="*/ 2821589 h 2821589"/>
              <a:gd name="connsiteX90" fmla="*/ 2966225 w 3412309"/>
              <a:gd name="connsiteY90" fmla="*/ 2721228 h 2821589"/>
              <a:gd name="connsiteX91" fmla="*/ 2899317 w 3412309"/>
              <a:gd name="connsiteY91" fmla="*/ 2698925 h 2821589"/>
              <a:gd name="connsiteX92" fmla="*/ 2776654 w 3412309"/>
              <a:gd name="connsiteY92" fmla="*/ 2654320 h 2821589"/>
              <a:gd name="connsiteX93" fmla="*/ 2720898 w 3412309"/>
              <a:gd name="connsiteY93" fmla="*/ 2632018 h 2821589"/>
              <a:gd name="connsiteX94" fmla="*/ 2453269 w 3412309"/>
              <a:gd name="connsiteY94" fmla="*/ 2643169 h 2821589"/>
              <a:gd name="connsiteX95" fmla="*/ 2386361 w 3412309"/>
              <a:gd name="connsiteY95" fmla="*/ 2665471 h 2821589"/>
              <a:gd name="connsiteX96" fmla="*/ 2330605 w 3412309"/>
              <a:gd name="connsiteY96" fmla="*/ 2698925 h 2821589"/>
              <a:gd name="connsiteX97" fmla="*/ 2297152 w 3412309"/>
              <a:gd name="connsiteY97" fmla="*/ 2721228 h 2821589"/>
              <a:gd name="connsiteX98" fmla="*/ 2241395 w 3412309"/>
              <a:gd name="connsiteY98" fmla="*/ 2732379 h 2821589"/>
              <a:gd name="connsiteX99" fmla="*/ 2118732 w 3412309"/>
              <a:gd name="connsiteY99" fmla="*/ 2721228 h 2821589"/>
              <a:gd name="connsiteX100" fmla="*/ 2029522 w 3412309"/>
              <a:gd name="connsiteY100" fmla="*/ 2698925 h 2821589"/>
              <a:gd name="connsiteX101" fmla="*/ 1929161 w 3412309"/>
              <a:gd name="connsiteY101" fmla="*/ 2676623 h 2821589"/>
              <a:gd name="connsiteX102" fmla="*/ 1728439 w 3412309"/>
              <a:gd name="connsiteY102" fmla="*/ 2620867 h 2821589"/>
              <a:gd name="connsiteX103" fmla="*/ 1494264 w 3412309"/>
              <a:gd name="connsiteY103" fmla="*/ 2598564 h 2821589"/>
              <a:gd name="connsiteX104" fmla="*/ 1293542 w 3412309"/>
              <a:gd name="connsiteY104" fmla="*/ 2620867 h 2821589"/>
              <a:gd name="connsiteX105" fmla="*/ 1226634 w 3412309"/>
              <a:gd name="connsiteY105" fmla="*/ 2632018 h 2821589"/>
              <a:gd name="connsiteX106" fmla="*/ 1170878 w 3412309"/>
              <a:gd name="connsiteY106" fmla="*/ 2654320 h 2821589"/>
              <a:gd name="connsiteX107" fmla="*/ 1126273 w 3412309"/>
              <a:gd name="connsiteY107" fmla="*/ 2665471 h 2821589"/>
              <a:gd name="connsiteX108" fmla="*/ 947854 w 3412309"/>
              <a:gd name="connsiteY108" fmla="*/ 2643169 h 2821589"/>
              <a:gd name="connsiteX109" fmla="*/ 825191 w 3412309"/>
              <a:gd name="connsiteY109" fmla="*/ 2609715 h 2821589"/>
              <a:gd name="connsiteX110" fmla="*/ 724830 w 3412309"/>
              <a:gd name="connsiteY110" fmla="*/ 2587413 h 2821589"/>
              <a:gd name="connsiteX111" fmla="*/ 602166 w 3412309"/>
              <a:gd name="connsiteY111" fmla="*/ 2553959 h 2821589"/>
              <a:gd name="connsiteX112" fmla="*/ 501805 w 3412309"/>
              <a:gd name="connsiteY112" fmla="*/ 2587413 h 2821589"/>
              <a:gd name="connsiteX113" fmla="*/ 446049 w 3412309"/>
              <a:gd name="connsiteY113" fmla="*/ 2632018 h 2821589"/>
              <a:gd name="connsiteX114" fmla="*/ 390293 w 3412309"/>
              <a:gd name="connsiteY114" fmla="*/ 2665471 h 2821589"/>
              <a:gd name="connsiteX115" fmla="*/ 312234 w 3412309"/>
              <a:gd name="connsiteY115" fmla="*/ 2710076 h 2821589"/>
              <a:gd name="connsiteX116" fmla="*/ 211873 w 3412309"/>
              <a:gd name="connsiteY116" fmla="*/ 2687774 h 2821589"/>
              <a:gd name="connsiteX117" fmla="*/ 156117 w 3412309"/>
              <a:gd name="connsiteY117" fmla="*/ 2665471 h 2821589"/>
              <a:gd name="connsiteX118" fmla="*/ 100361 w 3412309"/>
              <a:gd name="connsiteY118" fmla="*/ 2654320 h 2821589"/>
              <a:gd name="connsiteX119" fmla="*/ 66908 w 3412309"/>
              <a:gd name="connsiteY119" fmla="*/ 2643169 h 2821589"/>
              <a:gd name="connsiteX120" fmla="*/ 133815 w 3412309"/>
              <a:gd name="connsiteY120" fmla="*/ 2587413 h 2821589"/>
              <a:gd name="connsiteX121" fmla="*/ 223025 w 3412309"/>
              <a:gd name="connsiteY121" fmla="*/ 2542808 h 2821589"/>
              <a:gd name="connsiteX122" fmla="*/ 234176 w 3412309"/>
              <a:gd name="connsiteY122" fmla="*/ 2509354 h 2821589"/>
              <a:gd name="connsiteX123" fmla="*/ 189571 w 3412309"/>
              <a:gd name="connsiteY123" fmla="*/ 2386691 h 2821589"/>
              <a:gd name="connsiteX124" fmla="*/ 178420 w 3412309"/>
              <a:gd name="connsiteY124" fmla="*/ 2342086 h 2821589"/>
              <a:gd name="connsiteX125" fmla="*/ 167269 w 3412309"/>
              <a:gd name="connsiteY125" fmla="*/ 2308632 h 2821589"/>
              <a:gd name="connsiteX126" fmla="*/ 200722 w 3412309"/>
              <a:gd name="connsiteY126" fmla="*/ 2141364 h 2821589"/>
              <a:gd name="connsiteX127" fmla="*/ 256478 w 3412309"/>
              <a:gd name="connsiteY127" fmla="*/ 1996398 h 2821589"/>
              <a:gd name="connsiteX128" fmla="*/ 301083 w 3412309"/>
              <a:gd name="connsiteY128" fmla="*/ 1907189 h 2821589"/>
              <a:gd name="connsiteX129" fmla="*/ 390293 w 3412309"/>
              <a:gd name="connsiteY129" fmla="*/ 1650710 h 2821589"/>
              <a:gd name="connsiteX130" fmla="*/ 412595 w 3412309"/>
              <a:gd name="connsiteY130" fmla="*/ 1539198 h 2821589"/>
              <a:gd name="connsiteX131" fmla="*/ 390293 w 3412309"/>
              <a:gd name="connsiteY131" fmla="*/ 1383081 h 2821589"/>
              <a:gd name="connsiteX132" fmla="*/ 367991 w 3412309"/>
              <a:gd name="connsiteY132" fmla="*/ 1327325 h 2821589"/>
              <a:gd name="connsiteX133" fmla="*/ 256478 w 3412309"/>
              <a:gd name="connsiteY133" fmla="*/ 1193510 h 2821589"/>
              <a:gd name="connsiteX134" fmla="*/ 111513 w 3412309"/>
              <a:gd name="connsiteY134" fmla="*/ 1059696 h 2821589"/>
              <a:gd name="connsiteX135" fmla="*/ 78059 w 3412309"/>
              <a:gd name="connsiteY135" fmla="*/ 992789 h 2821589"/>
              <a:gd name="connsiteX136" fmla="*/ 55756 w 3412309"/>
              <a:gd name="connsiteY136" fmla="*/ 959335 h 2821589"/>
              <a:gd name="connsiteX137" fmla="*/ 44605 w 3412309"/>
              <a:gd name="connsiteY137" fmla="*/ 925881 h 2821589"/>
              <a:gd name="connsiteX138" fmla="*/ 11152 w 3412309"/>
              <a:gd name="connsiteY138" fmla="*/ 847823 h 2821589"/>
              <a:gd name="connsiteX139" fmla="*/ 0 w 3412309"/>
              <a:gd name="connsiteY139" fmla="*/ 780915 h 2821589"/>
              <a:gd name="connsiteX140" fmla="*/ 22303 w 3412309"/>
              <a:gd name="connsiteY140" fmla="*/ 580193 h 2821589"/>
              <a:gd name="connsiteX141" fmla="*/ 44605 w 3412309"/>
              <a:gd name="connsiteY141" fmla="*/ 546740 h 2821589"/>
              <a:gd name="connsiteX142" fmla="*/ 66908 w 3412309"/>
              <a:gd name="connsiteY142" fmla="*/ 479832 h 2821589"/>
              <a:gd name="connsiteX143" fmla="*/ 156117 w 3412309"/>
              <a:gd name="connsiteY143" fmla="*/ 390623 h 2821589"/>
              <a:gd name="connsiteX144" fmla="*/ 211873 w 3412309"/>
              <a:gd name="connsiteY144" fmla="*/ 334867 h 2821589"/>
              <a:gd name="connsiteX145" fmla="*/ 256478 w 3412309"/>
              <a:gd name="connsiteY145" fmla="*/ 301413 h 2821589"/>
              <a:gd name="connsiteX146" fmla="*/ 356839 w 3412309"/>
              <a:gd name="connsiteY146" fmla="*/ 256808 h 2821589"/>
              <a:gd name="connsiteX147" fmla="*/ 390293 w 3412309"/>
              <a:gd name="connsiteY147" fmla="*/ 245657 h 2821589"/>
              <a:gd name="connsiteX148" fmla="*/ 457200 w 3412309"/>
              <a:gd name="connsiteY148" fmla="*/ 167598 h 2821589"/>
              <a:gd name="connsiteX149" fmla="*/ 490654 w 3412309"/>
              <a:gd name="connsiteY149" fmla="*/ 122993 h 28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2309" h="2821589">
                <a:moveTo>
                  <a:pt x="490654" y="122993"/>
                </a:moveTo>
                <a:lnTo>
                  <a:pt x="490654" y="122993"/>
                </a:lnTo>
                <a:cubicBezTo>
                  <a:pt x="524108" y="111842"/>
                  <a:pt x="557311" y="99910"/>
                  <a:pt x="591015" y="89540"/>
                </a:cubicBezTo>
                <a:cubicBezTo>
                  <a:pt x="605663" y="85033"/>
                  <a:pt x="620884" y="82599"/>
                  <a:pt x="635620" y="78389"/>
                </a:cubicBezTo>
                <a:cubicBezTo>
                  <a:pt x="646922" y="75160"/>
                  <a:pt x="657922" y="70954"/>
                  <a:pt x="669073" y="67237"/>
                </a:cubicBezTo>
                <a:cubicBezTo>
                  <a:pt x="683189" y="70060"/>
                  <a:pt x="739820" y="78990"/>
                  <a:pt x="758283" y="89540"/>
                </a:cubicBezTo>
                <a:cubicBezTo>
                  <a:pt x="769699" y="96063"/>
                  <a:pt x="819089" y="137902"/>
                  <a:pt x="836342" y="145296"/>
                </a:cubicBezTo>
                <a:cubicBezTo>
                  <a:pt x="850429" y="151333"/>
                  <a:pt x="866267" y="152043"/>
                  <a:pt x="880947" y="156447"/>
                </a:cubicBezTo>
                <a:cubicBezTo>
                  <a:pt x="903464" y="163202"/>
                  <a:pt x="947854" y="178750"/>
                  <a:pt x="947854" y="178750"/>
                </a:cubicBezTo>
                <a:cubicBezTo>
                  <a:pt x="995733" y="173430"/>
                  <a:pt x="1076273" y="165538"/>
                  <a:pt x="1126273" y="156447"/>
                </a:cubicBezTo>
                <a:cubicBezTo>
                  <a:pt x="1141352" y="153705"/>
                  <a:pt x="1156010" y="149013"/>
                  <a:pt x="1170878" y="145296"/>
                </a:cubicBezTo>
                <a:cubicBezTo>
                  <a:pt x="1200615" y="130428"/>
                  <a:pt x="1228547" y="111204"/>
                  <a:pt x="1260088" y="100691"/>
                </a:cubicBezTo>
                <a:lnTo>
                  <a:pt x="1326995" y="78389"/>
                </a:lnTo>
                <a:cubicBezTo>
                  <a:pt x="1334429" y="70955"/>
                  <a:pt x="1338927" y="57815"/>
                  <a:pt x="1349298" y="56086"/>
                </a:cubicBezTo>
                <a:cubicBezTo>
                  <a:pt x="1384210" y="50267"/>
                  <a:pt x="1415262" y="84087"/>
                  <a:pt x="1438508" y="100691"/>
                </a:cubicBezTo>
                <a:cubicBezTo>
                  <a:pt x="1449414" y="108481"/>
                  <a:pt x="1461496" y="114621"/>
                  <a:pt x="1471961" y="122993"/>
                </a:cubicBezTo>
                <a:cubicBezTo>
                  <a:pt x="1480171" y="129561"/>
                  <a:pt x="1485249" y="139887"/>
                  <a:pt x="1494264" y="145296"/>
                </a:cubicBezTo>
                <a:cubicBezTo>
                  <a:pt x="1504343" y="151344"/>
                  <a:pt x="1516566" y="152730"/>
                  <a:pt x="1527717" y="156447"/>
                </a:cubicBezTo>
                <a:cubicBezTo>
                  <a:pt x="1538774" y="155219"/>
                  <a:pt x="1669960" y="142487"/>
                  <a:pt x="1694986" y="134145"/>
                </a:cubicBezTo>
                <a:cubicBezTo>
                  <a:pt x="1707700" y="129907"/>
                  <a:pt x="1716452" y="117836"/>
                  <a:pt x="1728439" y="111842"/>
                </a:cubicBezTo>
                <a:cubicBezTo>
                  <a:pt x="1738953" y="106585"/>
                  <a:pt x="1751379" y="105948"/>
                  <a:pt x="1761893" y="100691"/>
                </a:cubicBezTo>
                <a:cubicBezTo>
                  <a:pt x="1816474" y="73401"/>
                  <a:pt x="1776159" y="87204"/>
                  <a:pt x="1817649" y="56086"/>
                </a:cubicBezTo>
                <a:cubicBezTo>
                  <a:pt x="1839092" y="40003"/>
                  <a:pt x="1884556" y="11481"/>
                  <a:pt x="1884556" y="11481"/>
                </a:cubicBezTo>
                <a:cubicBezTo>
                  <a:pt x="1895707" y="15198"/>
                  <a:pt x="1906708" y="19403"/>
                  <a:pt x="1918010" y="22632"/>
                </a:cubicBezTo>
                <a:cubicBezTo>
                  <a:pt x="1932746" y="26842"/>
                  <a:pt x="1948528" y="27747"/>
                  <a:pt x="1962615" y="33784"/>
                </a:cubicBezTo>
                <a:cubicBezTo>
                  <a:pt x="1996679" y="48383"/>
                  <a:pt x="1992976" y="57227"/>
                  <a:pt x="2018371" y="78389"/>
                </a:cubicBezTo>
                <a:cubicBezTo>
                  <a:pt x="2032649" y="90287"/>
                  <a:pt x="2048698" y="99944"/>
                  <a:pt x="2062976" y="111842"/>
                </a:cubicBezTo>
                <a:cubicBezTo>
                  <a:pt x="2126537" y="164810"/>
                  <a:pt x="2036016" y="101304"/>
                  <a:pt x="2118732" y="156447"/>
                </a:cubicBezTo>
                <a:cubicBezTo>
                  <a:pt x="2144752" y="152730"/>
                  <a:pt x="2170931" y="149998"/>
                  <a:pt x="2196791" y="145296"/>
                </a:cubicBezTo>
                <a:cubicBezTo>
                  <a:pt x="2211869" y="142555"/>
                  <a:pt x="2226367" y="137151"/>
                  <a:pt x="2241395" y="134145"/>
                </a:cubicBezTo>
                <a:cubicBezTo>
                  <a:pt x="2263566" y="129711"/>
                  <a:pt x="2286000" y="126710"/>
                  <a:pt x="2308303" y="122993"/>
                </a:cubicBezTo>
                <a:cubicBezTo>
                  <a:pt x="2326888" y="115559"/>
                  <a:pt x="2345069" y="107021"/>
                  <a:pt x="2364059" y="100691"/>
                </a:cubicBezTo>
                <a:cubicBezTo>
                  <a:pt x="2378598" y="95845"/>
                  <a:pt x="2394577" y="95577"/>
                  <a:pt x="2408664" y="89540"/>
                </a:cubicBezTo>
                <a:cubicBezTo>
                  <a:pt x="2420982" y="84261"/>
                  <a:pt x="2430481" y="73886"/>
                  <a:pt x="2442117" y="67237"/>
                </a:cubicBezTo>
                <a:cubicBezTo>
                  <a:pt x="2456550" y="58990"/>
                  <a:pt x="2471854" y="52369"/>
                  <a:pt x="2486722" y="44935"/>
                </a:cubicBezTo>
                <a:cubicBezTo>
                  <a:pt x="2501423" y="30234"/>
                  <a:pt x="2525387" y="-3705"/>
                  <a:pt x="2553630" y="330"/>
                </a:cubicBezTo>
                <a:cubicBezTo>
                  <a:pt x="2603180" y="7409"/>
                  <a:pt x="2630623" y="66527"/>
                  <a:pt x="2665142" y="89540"/>
                </a:cubicBezTo>
                <a:lnTo>
                  <a:pt x="2698595" y="111842"/>
                </a:lnTo>
                <a:cubicBezTo>
                  <a:pt x="2761844" y="103936"/>
                  <a:pt x="2779786" y="105327"/>
                  <a:pt x="2832410" y="89540"/>
                </a:cubicBezTo>
                <a:cubicBezTo>
                  <a:pt x="2854927" y="82785"/>
                  <a:pt x="2879756" y="80277"/>
                  <a:pt x="2899317" y="67237"/>
                </a:cubicBezTo>
                <a:lnTo>
                  <a:pt x="2966225" y="22632"/>
                </a:lnTo>
                <a:cubicBezTo>
                  <a:pt x="2984810" y="26349"/>
                  <a:pt x="3004661" y="26086"/>
                  <a:pt x="3021981" y="33784"/>
                </a:cubicBezTo>
                <a:cubicBezTo>
                  <a:pt x="3064690" y="52766"/>
                  <a:pt x="3059275" y="65850"/>
                  <a:pt x="3088888" y="89540"/>
                </a:cubicBezTo>
                <a:cubicBezTo>
                  <a:pt x="3099353" y="97912"/>
                  <a:pt x="3111191" y="104408"/>
                  <a:pt x="3122342" y="111842"/>
                </a:cubicBezTo>
                <a:cubicBezTo>
                  <a:pt x="3170664" y="108125"/>
                  <a:pt x="3219217" y="106702"/>
                  <a:pt x="3267308" y="100691"/>
                </a:cubicBezTo>
                <a:cubicBezTo>
                  <a:pt x="3278971" y="99233"/>
                  <a:pt x="3300761" y="77786"/>
                  <a:pt x="3300761" y="89540"/>
                </a:cubicBezTo>
                <a:cubicBezTo>
                  <a:pt x="3300761" y="102942"/>
                  <a:pt x="3277773" y="103470"/>
                  <a:pt x="3267308" y="111842"/>
                </a:cubicBezTo>
                <a:cubicBezTo>
                  <a:pt x="3259098" y="118410"/>
                  <a:pt x="3252439" y="126711"/>
                  <a:pt x="3245005" y="134145"/>
                </a:cubicBezTo>
                <a:cubicBezTo>
                  <a:pt x="3202431" y="219293"/>
                  <a:pt x="3184800" y="212238"/>
                  <a:pt x="3211552" y="301413"/>
                </a:cubicBezTo>
                <a:cubicBezTo>
                  <a:pt x="3215403" y="314250"/>
                  <a:pt x="3224377" y="325390"/>
                  <a:pt x="3233854" y="334867"/>
                </a:cubicBezTo>
                <a:cubicBezTo>
                  <a:pt x="3243331" y="344344"/>
                  <a:pt x="3256157" y="349735"/>
                  <a:pt x="3267308" y="357169"/>
                </a:cubicBezTo>
                <a:cubicBezTo>
                  <a:pt x="3282176" y="379471"/>
                  <a:pt x="3318414" y="398072"/>
                  <a:pt x="3311913" y="424076"/>
                </a:cubicBezTo>
                <a:cubicBezTo>
                  <a:pt x="3301265" y="466663"/>
                  <a:pt x="3299453" y="482449"/>
                  <a:pt x="3278459" y="524437"/>
                </a:cubicBezTo>
                <a:cubicBezTo>
                  <a:pt x="3265394" y="550567"/>
                  <a:pt x="3224677" y="595600"/>
                  <a:pt x="3211552" y="613647"/>
                </a:cubicBezTo>
                <a:cubicBezTo>
                  <a:pt x="3195787" y="635325"/>
                  <a:pt x="3176902" y="655667"/>
                  <a:pt x="3166947" y="680554"/>
                </a:cubicBezTo>
                <a:cubicBezTo>
                  <a:pt x="3140739" y="746072"/>
                  <a:pt x="3158798" y="722155"/>
                  <a:pt x="3122342" y="758613"/>
                </a:cubicBezTo>
                <a:cubicBezTo>
                  <a:pt x="3118625" y="769764"/>
                  <a:pt x="3111191" y="780312"/>
                  <a:pt x="3111191" y="792067"/>
                </a:cubicBezTo>
                <a:cubicBezTo>
                  <a:pt x="3111191" y="833123"/>
                  <a:pt x="3110096" y="875543"/>
                  <a:pt x="3122342" y="914730"/>
                </a:cubicBezTo>
                <a:cubicBezTo>
                  <a:pt x="3129441" y="937447"/>
                  <a:pt x="3151135" y="952697"/>
                  <a:pt x="3166947" y="970486"/>
                </a:cubicBezTo>
                <a:cubicBezTo>
                  <a:pt x="3286909" y="1105443"/>
                  <a:pt x="3107980" y="889217"/>
                  <a:pt x="3300761" y="1081998"/>
                </a:cubicBezTo>
                <a:cubicBezTo>
                  <a:pt x="3311912" y="1093149"/>
                  <a:pt x="3324119" y="1103337"/>
                  <a:pt x="3334215" y="1115452"/>
                </a:cubicBezTo>
                <a:cubicBezTo>
                  <a:pt x="3404541" y="1199844"/>
                  <a:pt x="3313942" y="1106332"/>
                  <a:pt x="3378820" y="1171208"/>
                </a:cubicBezTo>
                <a:cubicBezTo>
                  <a:pt x="3381390" y="1176348"/>
                  <a:pt x="3413535" y="1235383"/>
                  <a:pt x="3412273" y="1249267"/>
                </a:cubicBezTo>
                <a:cubicBezTo>
                  <a:pt x="3410312" y="1270834"/>
                  <a:pt x="3390460" y="1356491"/>
                  <a:pt x="3367669" y="1383081"/>
                </a:cubicBezTo>
                <a:cubicBezTo>
                  <a:pt x="3355574" y="1397192"/>
                  <a:pt x="3336764" y="1403976"/>
                  <a:pt x="3323064" y="1416535"/>
                </a:cubicBezTo>
                <a:cubicBezTo>
                  <a:pt x="3292064" y="1444952"/>
                  <a:pt x="3263591" y="1476008"/>
                  <a:pt x="3233854" y="1505745"/>
                </a:cubicBezTo>
                <a:lnTo>
                  <a:pt x="3155795" y="1583803"/>
                </a:lnTo>
                <a:cubicBezTo>
                  <a:pt x="3144644" y="1594954"/>
                  <a:pt x="3131804" y="1604641"/>
                  <a:pt x="3122342" y="1617257"/>
                </a:cubicBezTo>
                <a:lnTo>
                  <a:pt x="3088888" y="1661862"/>
                </a:lnTo>
                <a:cubicBezTo>
                  <a:pt x="3085171" y="1673013"/>
                  <a:pt x="3077737" y="1683561"/>
                  <a:pt x="3077737" y="1695315"/>
                </a:cubicBezTo>
                <a:cubicBezTo>
                  <a:pt x="3077737" y="1717969"/>
                  <a:pt x="3104101" y="1779724"/>
                  <a:pt x="3111191" y="1795676"/>
                </a:cubicBezTo>
                <a:cubicBezTo>
                  <a:pt x="3117942" y="1810866"/>
                  <a:pt x="3122675" y="1827660"/>
                  <a:pt x="3133493" y="1840281"/>
                </a:cubicBezTo>
                <a:cubicBezTo>
                  <a:pt x="3145588" y="1854392"/>
                  <a:pt x="3164111" y="1861496"/>
                  <a:pt x="3178098" y="1873735"/>
                </a:cubicBezTo>
                <a:cubicBezTo>
                  <a:pt x="3257240" y="1942984"/>
                  <a:pt x="3186971" y="1895557"/>
                  <a:pt x="3267308" y="1951793"/>
                </a:cubicBezTo>
                <a:cubicBezTo>
                  <a:pt x="3289267" y="1967164"/>
                  <a:pt x="3315262" y="1977445"/>
                  <a:pt x="3334215" y="1996398"/>
                </a:cubicBezTo>
                <a:lnTo>
                  <a:pt x="3389971" y="2052154"/>
                </a:lnTo>
                <a:cubicBezTo>
                  <a:pt x="3393688" y="2063305"/>
                  <a:pt x="3402784" y="2073972"/>
                  <a:pt x="3401122" y="2085608"/>
                </a:cubicBezTo>
                <a:cubicBezTo>
                  <a:pt x="3398771" y="2102064"/>
                  <a:pt x="3388794" y="2116914"/>
                  <a:pt x="3378820" y="2130213"/>
                </a:cubicBezTo>
                <a:cubicBezTo>
                  <a:pt x="3344356" y="2176166"/>
                  <a:pt x="3301522" y="2194930"/>
                  <a:pt x="3256156" y="2230574"/>
                </a:cubicBezTo>
                <a:cubicBezTo>
                  <a:pt x="3229209" y="2251746"/>
                  <a:pt x="3205261" y="2276586"/>
                  <a:pt x="3178098" y="2297481"/>
                </a:cubicBezTo>
                <a:cubicBezTo>
                  <a:pt x="3156852" y="2313824"/>
                  <a:pt x="3131936" y="2325113"/>
                  <a:pt x="3111191" y="2342086"/>
                </a:cubicBezTo>
                <a:cubicBezTo>
                  <a:pt x="3090848" y="2358730"/>
                  <a:pt x="3074020" y="2379256"/>
                  <a:pt x="3055434" y="2397842"/>
                </a:cubicBezTo>
                <a:lnTo>
                  <a:pt x="3033132" y="2420145"/>
                </a:lnTo>
                <a:cubicBezTo>
                  <a:pt x="3018264" y="2435013"/>
                  <a:pt x="3000191" y="2447254"/>
                  <a:pt x="2988527" y="2464750"/>
                </a:cubicBezTo>
                <a:cubicBezTo>
                  <a:pt x="2957004" y="2512034"/>
                  <a:pt x="2972219" y="2486216"/>
                  <a:pt x="2943922" y="2542808"/>
                </a:cubicBezTo>
                <a:cubicBezTo>
                  <a:pt x="2947639" y="2561393"/>
                  <a:pt x="2943071" y="2583895"/>
                  <a:pt x="2955073" y="2598564"/>
                </a:cubicBezTo>
                <a:cubicBezTo>
                  <a:pt x="2971146" y="2618208"/>
                  <a:pt x="3065166" y="2681488"/>
                  <a:pt x="3100039" y="2698925"/>
                </a:cubicBezTo>
                <a:cubicBezTo>
                  <a:pt x="3209165" y="2753489"/>
                  <a:pt x="3111738" y="2691858"/>
                  <a:pt x="3189249" y="2743530"/>
                </a:cubicBezTo>
                <a:cubicBezTo>
                  <a:pt x="3181815" y="2754681"/>
                  <a:pt x="3175669" y="2766808"/>
                  <a:pt x="3166947" y="2776984"/>
                </a:cubicBezTo>
                <a:cubicBezTo>
                  <a:pt x="3153263" y="2792949"/>
                  <a:pt x="3122342" y="2821589"/>
                  <a:pt x="3122342" y="2821589"/>
                </a:cubicBezTo>
                <a:cubicBezTo>
                  <a:pt x="3078030" y="2788355"/>
                  <a:pt x="3012109" y="2736523"/>
                  <a:pt x="2966225" y="2721228"/>
                </a:cubicBezTo>
                <a:cubicBezTo>
                  <a:pt x="2943922" y="2713794"/>
                  <a:pt x="2920719" y="2708653"/>
                  <a:pt x="2899317" y="2698925"/>
                </a:cubicBezTo>
                <a:cubicBezTo>
                  <a:pt x="2786206" y="2647510"/>
                  <a:pt x="2904546" y="2675635"/>
                  <a:pt x="2776654" y="2654320"/>
                </a:cubicBezTo>
                <a:cubicBezTo>
                  <a:pt x="2758069" y="2646886"/>
                  <a:pt x="2740317" y="2636873"/>
                  <a:pt x="2720898" y="2632018"/>
                </a:cubicBezTo>
                <a:cubicBezTo>
                  <a:pt x="2620957" y="2607033"/>
                  <a:pt x="2569440" y="2629502"/>
                  <a:pt x="2453269" y="2643169"/>
                </a:cubicBezTo>
                <a:cubicBezTo>
                  <a:pt x="2430966" y="2650603"/>
                  <a:pt x="2407763" y="2655743"/>
                  <a:pt x="2386361" y="2665471"/>
                </a:cubicBezTo>
                <a:cubicBezTo>
                  <a:pt x="2366630" y="2674440"/>
                  <a:pt x="2348984" y="2687438"/>
                  <a:pt x="2330605" y="2698925"/>
                </a:cubicBezTo>
                <a:cubicBezTo>
                  <a:pt x="2319240" y="2706028"/>
                  <a:pt x="2309701" y="2716522"/>
                  <a:pt x="2297152" y="2721228"/>
                </a:cubicBezTo>
                <a:cubicBezTo>
                  <a:pt x="2279405" y="2727883"/>
                  <a:pt x="2259981" y="2728662"/>
                  <a:pt x="2241395" y="2732379"/>
                </a:cubicBezTo>
                <a:cubicBezTo>
                  <a:pt x="2200507" y="2728662"/>
                  <a:pt x="2159286" y="2727631"/>
                  <a:pt x="2118732" y="2721228"/>
                </a:cubicBezTo>
                <a:cubicBezTo>
                  <a:pt x="2088455" y="2716447"/>
                  <a:pt x="2059359" y="2705945"/>
                  <a:pt x="2029522" y="2698925"/>
                </a:cubicBezTo>
                <a:cubicBezTo>
                  <a:pt x="1996163" y="2691076"/>
                  <a:pt x="1962180" y="2685795"/>
                  <a:pt x="1929161" y="2676623"/>
                </a:cubicBezTo>
                <a:cubicBezTo>
                  <a:pt x="1830525" y="2649224"/>
                  <a:pt x="1829952" y="2634402"/>
                  <a:pt x="1728439" y="2620867"/>
                </a:cubicBezTo>
                <a:cubicBezTo>
                  <a:pt x="1650715" y="2610504"/>
                  <a:pt x="1494264" y="2598564"/>
                  <a:pt x="1494264" y="2598564"/>
                </a:cubicBezTo>
                <a:lnTo>
                  <a:pt x="1293542" y="2620867"/>
                </a:lnTo>
                <a:cubicBezTo>
                  <a:pt x="1271106" y="2623671"/>
                  <a:pt x="1248448" y="2626069"/>
                  <a:pt x="1226634" y="2632018"/>
                </a:cubicBezTo>
                <a:cubicBezTo>
                  <a:pt x="1207322" y="2637285"/>
                  <a:pt x="1189868" y="2647990"/>
                  <a:pt x="1170878" y="2654320"/>
                </a:cubicBezTo>
                <a:cubicBezTo>
                  <a:pt x="1156339" y="2659166"/>
                  <a:pt x="1141141" y="2661754"/>
                  <a:pt x="1126273" y="2665471"/>
                </a:cubicBezTo>
                <a:cubicBezTo>
                  <a:pt x="1066800" y="2658037"/>
                  <a:pt x="1006788" y="2654083"/>
                  <a:pt x="947854" y="2643169"/>
                </a:cubicBezTo>
                <a:cubicBezTo>
                  <a:pt x="906181" y="2635452"/>
                  <a:pt x="866307" y="2619994"/>
                  <a:pt x="825191" y="2609715"/>
                </a:cubicBezTo>
                <a:cubicBezTo>
                  <a:pt x="791945" y="2601403"/>
                  <a:pt x="757943" y="2596243"/>
                  <a:pt x="724830" y="2587413"/>
                </a:cubicBezTo>
                <a:cubicBezTo>
                  <a:pt x="555050" y="2542138"/>
                  <a:pt x="749415" y="2583408"/>
                  <a:pt x="602166" y="2553959"/>
                </a:cubicBezTo>
                <a:cubicBezTo>
                  <a:pt x="568759" y="2562310"/>
                  <a:pt x="531801" y="2569415"/>
                  <a:pt x="501805" y="2587413"/>
                </a:cubicBezTo>
                <a:cubicBezTo>
                  <a:pt x="481396" y="2599659"/>
                  <a:pt x="465547" y="2618369"/>
                  <a:pt x="446049" y="2632018"/>
                </a:cubicBezTo>
                <a:cubicBezTo>
                  <a:pt x="428293" y="2644447"/>
                  <a:pt x="408327" y="2653449"/>
                  <a:pt x="390293" y="2665471"/>
                </a:cubicBezTo>
                <a:cubicBezTo>
                  <a:pt x="322781" y="2710479"/>
                  <a:pt x="371860" y="2690201"/>
                  <a:pt x="312234" y="2710076"/>
                </a:cubicBezTo>
                <a:cubicBezTo>
                  <a:pt x="290141" y="2705658"/>
                  <a:pt x="235493" y="2695647"/>
                  <a:pt x="211873" y="2687774"/>
                </a:cubicBezTo>
                <a:cubicBezTo>
                  <a:pt x="192883" y="2681444"/>
                  <a:pt x="175290" y="2671223"/>
                  <a:pt x="156117" y="2665471"/>
                </a:cubicBezTo>
                <a:cubicBezTo>
                  <a:pt x="137963" y="2660025"/>
                  <a:pt x="118748" y="2658917"/>
                  <a:pt x="100361" y="2654320"/>
                </a:cubicBezTo>
                <a:cubicBezTo>
                  <a:pt x="88958" y="2651469"/>
                  <a:pt x="78059" y="2646886"/>
                  <a:pt x="66908" y="2643169"/>
                </a:cubicBezTo>
                <a:cubicBezTo>
                  <a:pt x="95226" y="2614850"/>
                  <a:pt x="99657" y="2606044"/>
                  <a:pt x="133815" y="2587413"/>
                </a:cubicBezTo>
                <a:cubicBezTo>
                  <a:pt x="163002" y="2571493"/>
                  <a:pt x="223025" y="2542808"/>
                  <a:pt x="223025" y="2542808"/>
                </a:cubicBezTo>
                <a:cubicBezTo>
                  <a:pt x="226742" y="2531657"/>
                  <a:pt x="234176" y="2521109"/>
                  <a:pt x="234176" y="2509354"/>
                </a:cubicBezTo>
                <a:cubicBezTo>
                  <a:pt x="234176" y="2445591"/>
                  <a:pt x="220553" y="2438327"/>
                  <a:pt x="189571" y="2386691"/>
                </a:cubicBezTo>
                <a:cubicBezTo>
                  <a:pt x="185854" y="2371823"/>
                  <a:pt x="182630" y="2356822"/>
                  <a:pt x="178420" y="2342086"/>
                </a:cubicBezTo>
                <a:cubicBezTo>
                  <a:pt x="175191" y="2330784"/>
                  <a:pt x="167269" y="2320387"/>
                  <a:pt x="167269" y="2308632"/>
                </a:cubicBezTo>
                <a:cubicBezTo>
                  <a:pt x="167269" y="2196471"/>
                  <a:pt x="171589" y="2221479"/>
                  <a:pt x="200722" y="2141364"/>
                </a:cubicBezTo>
                <a:cubicBezTo>
                  <a:pt x="233712" y="2050642"/>
                  <a:pt x="211675" y="2092404"/>
                  <a:pt x="256478" y="1996398"/>
                </a:cubicBezTo>
                <a:cubicBezTo>
                  <a:pt x="270537" y="1966271"/>
                  <a:pt x="288296" y="1937878"/>
                  <a:pt x="301083" y="1907189"/>
                </a:cubicBezTo>
                <a:cubicBezTo>
                  <a:pt x="328655" y="1841016"/>
                  <a:pt x="371348" y="1731227"/>
                  <a:pt x="390293" y="1650710"/>
                </a:cubicBezTo>
                <a:cubicBezTo>
                  <a:pt x="398975" y="1613811"/>
                  <a:pt x="412595" y="1539198"/>
                  <a:pt x="412595" y="1539198"/>
                </a:cubicBezTo>
                <a:cubicBezTo>
                  <a:pt x="408623" y="1503452"/>
                  <a:pt x="402824" y="1424851"/>
                  <a:pt x="390293" y="1383081"/>
                </a:cubicBezTo>
                <a:cubicBezTo>
                  <a:pt x="384541" y="1363908"/>
                  <a:pt x="379534" y="1343678"/>
                  <a:pt x="367991" y="1327325"/>
                </a:cubicBezTo>
                <a:cubicBezTo>
                  <a:pt x="334507" y="1279890"/>
                  <a:pt x="297535" y="1234567"/>
                  <a:pt x="256478" y="1193510"/>
                </a:cubicBezTo>
                <a:cubicBezTo>
                  <a:pt x="135489" y="1072521"/>
                  <a:pt x="188705" y="1111157"/>
                  <a:pt x="111513" y="1059696"/>
                </a:cubicBezTo>
                <a:cubicBezTo>
                  <a:pt x="47594" y="963819"/>
                  <a:pt x="124228" y="1085125"/>
                  <a:pt x="78059" y="992789"/>
                </a:cubicBezTo>
                <a:cubicBezTo>
                  <a:pt x="72065" y="980802"/>
                  <a:pt x="63190" y="970486"/>
                  <a:pt x="55756" y="959335"/>
                </a:cubicBezTo>
                <a:cubicBezTo>
                  <a:pt x="52039" y="948184"/>
                  <a:pt x="49235" y="936685"/>
                  <a:pt x="44605" y="925881"/>
                </a:cubicBezTo>
                <a:cubicBezTo>
                  <a:pt x="28871" y="889167"/>
                  <a:pt x="19199" y="884033"/>
                  <a:pt x="11152" y="847823"/>
                </a:cubicBezTo>
                <a:cubicBezTo>
                  <a:pt x="6247" y="825751"/>
                  <a:pt x="3717" y="803218"/>
                  <a:pt x="0" y="780915"/>
                </a:cubicBezTo>
                <a:cubicBezTo>
                  <a:pt x="814" y="771142"/>
                  <a:pt x="9964" y="617209"/>
                  <a:pt x="22303" y="580193"/>
                </a:cubicBezTo>
                <a:cubicBezTo>
                  <a:pt x="26541" y="567479"/>
                  <a:pt x="37171" y="557891"/>
                  <a:pt x="44605" y="546740"/>
                </a:cubicBezTo>
                <a:cubicBezTo>
                  <a:pt x="52039" y="524437"/>
                  <a:pt x="50285" y="496455"/>
                  <a:pt x="66908" y="479832"/>
                </a:cubicBezTo>
                <a:lnTo>
                  <a:pt x="156117" y="390623"/>
                </a:lnTo>
                <a:lnTo>
                  <a:pt x="211873" y="334867"/>
                </a:lnTo>
                <a:cubicBezTo>
                  <a:pt x="226741" y="323716"/>
                  <a:pt x="241354" y="312216"/>
                  <a:pt x="256478" y="301413"/>
                </a:cubicBezTo>
                <a:cubicBezTo>
                  <a:pt x="302866" y="268278"/>
                  <a:pt x="288841" y="279474"/>
                  <a:pt x="356839" y="256808"/>
                </a:cubicBezTo>
                <a:lnTo>
                  <a:pt x="390293" y="245657"/>
                </a:lnTo>
                <a:cubicBezTo>
                  <a:pt x="497676" y="138274"/>
                  <a:pt x="389262" y="252521"/>
                  <a:pt x="457200" y="167598"/>
                </a:cubicBezTo>
                <a:cubicBezTo>
                  <a:pt x="463768" y="159388"/>
                  <a:pt x="485078" y="130427"/>
                  <a:pt x="490654" y="122993"/>
                </a:cubicBez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B3A0EB0F-2BE2-42B9-6360-9FB9B6D51068}"/>
              </a:ext>
            </a:extLst>
          </p:cNvPr>
          <p:cNvCxnSpPr>
            <a:cxnSpLocks/>
          </p:cNvCxnSpPr>
          <p:nvPr/>
        </p:nvCxnSpPr>
        <p:spPr>
          <a:xfrm flipV="1">
            <a:off x="4797079" y="4092031"/>
            <a:ext cx="298800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48042A33-6401-EC29-B044-B8DCF41961E3}"/>
              </a:ext>
            </a:extLst>
          </p:cNvPr>
          <p:cNvSpPr/>
          <p:nvPr/>
        </p:nvSpPr>
        <p:spPr>
          <a:xfrm>
            <a:off x="8558011" y="2703539"/>
            <a:ext cx="3412309" cy="2821589"/>
          </a:xfrm>
          <a:custGeom>
            <a:avLst/>
            <a:gdLst>
              <a:gd name="connsiteX0" fmla="*/ 490654 w 3412309"/>
              <a:gd name="connsiteY0" fmla="*/ 122993 h 2821589"/>
              <a:gd name="connsiteX1" fmla="*/ 490654 w 3412309"/>
              <a:gd name="connsiteY1" fmla="*/ 122993 h 2821589"/>
              <a:gd name="connsiteX2" fmla="*/ 591015 w 3412309"/>
              <a:gd name="connsiteY2" fmla="*/ 89540 h 2821589"/>
              <a:gd name="connsiteX3" fmla="*/ 635620 w 3412309"/>
              <a:gd name="connsiteY3" fmla="*/ 78389 h 2821589"/>
              <a:gd name="connsiteX4" fmla="*/ 669073 w 3412309"/>
              <a:gd name="connsiteY4" fmla="*/ 67237 h 2821589"/>
              <a:gd name="connsiteX5" fmla="*/ 758283 w 3412309"/>
              <a:gd name="connsiteY5" fmla="*/ 89540 h 2821589"/>
              <a:gd name="connsiteX6" fmla="*/ 836342 w 3412309"/>
              <a:gd name="connsiteY6" fmla="*/ 145296 h 2821589"/>
              <a:gd name="connsiteX7" fmla="*/ 880947 w 3412309"/>
              <a:gd name="connsiteY7" fmla="*/ 156447 h 2821589"/>
              <a:gd name="connsiteX8" fmla="*/ 947854 w 3412309"/>
              <a:gd name="connsiteY8" fmla="*/ 178750 h 2821589"/>
              <a:gd name="connsiteX9" fmla="*/ 1126273 w 3412309"/>
              <a:gd name="connsiteY9" fmla="*/ 156447 h 2821589"/>
              <a:gd name="connsiteX10" fmla="*/ 1170878 w 3412309"/>
              <a:gd name="connsiteY10" fmla="*/ 145296 h 2821589"/>
              <a:gd name="connsiteX11" fmla="*/ 1260088 w 3412309"/>
              <a:gd name="connsiteY11" fmla="*/ 100691 h 2821589"/>
              <a:gd name="connsiteX12" fmla="*/ 1326995 w 3412309"/>
              <a:gd name="connsiteY12" fmla="*/ 78389 h 2821589"/>
              <a:gd name="connsiteX13" fmla="*/ 1349298 w 3412309"/>
              <a:gd name="connsiteY13" fmla="*/ 56086 h 2821589"/>
              <a:gd name="connsiteX14" fmla="*/ 1438508 w 3412309"/>
              <a:gd name="connsiteY14" fmla="*/ 100691 h 2821589"/>
              <a:gd name="connsiteX15" fmla="*/ 1471961 w 3412309"/>
              <a:gd name="connsiteY15" fmla="*/ 122993 h 2821589"/>
              <a:gd name="connsiteX16" fmla="*/ 1494264 w 3412309"/>
              <a:gd name="connsiteY16" fmla="*/ 145296 h 2821589"/>
              <a:gd name="connsiteX17" fmla="*/ 1527717 w 3412309"/>
              <a:gd name="connsiteY17" fmla="*/ 156447 h 2821589"/>
              <a:gd name="connsiteX18" fmla="*/ 1694986 w 3412309"/>
              <a:gd name="connsiteY18" fmla="*/ 134145 h 2821589"/>
              <a:gd name="connsiteX19" fmla="*/ 1728439 w 3412309"/>
              <a:gd name="connsiteY19" fmla="*/ 111842 h 2821589"/>
              <a:gd name="connsiteX20" fmla="*/ 1761893 w 3412309"/>
              <a:gd name="connsiteY20" fmla="*/ 100691 h 2821589"/>
              <a:gd name="connsiteX21" fmla="*/ 1817649 w 3412309"/>
              <a:gd name="connsiteY21" fmla="*/ 56086 h 2821589"/>
              <a:gd name="connsiteX22" fmla="*/ 1884556 w 3412309"/>
              <a:gd name="connsiteY22" fmla="*/ 11481 h 2821589"/>
              <a:gd name="connsiteX23" fmla="*/ 1918010 w 3412309"/>
              <a:gd name="connsiteY23" fmla="*/ 22632 h 2821589"/>
              <a:gd name="connsiteX24" fmla="*/ 1962615 w 3412309"/>
              <a:gd name="connsiteY24" fmla="*/ 33784 h 2821589"/>
              <a:gd name="connsiteX25" fmla="*/ 2018371 w 3412309"/>
              <a:gd name="connsiteY25" fmla="*/ 78389 h 2821589"/>
              <a:gd name="connsiteX26" fmla="*/ 2062976 w 3412309"/>
              <a:gd name="connsiteY26" fmla="*/ 111842 h 2821589"/>
              <a:gd name="connsiteX27" fmla="*/ 2118732 w 3412309"/>
              <a:gd name="connsiteY27" fmla="*/ 156447 h 2821589"/>
              <a:gd name="connsiteX28" fmla="*/ 2196791 w 3412309"/>
              <a:gd name="connsiteY28" fmla="*/ 145296 h 2821589"/>
              <a:gd name="connsiteX29" fmla="*/ 2241395 w 3412309"/>
              <a:gd name="connsiteY29" fmla="*/ 134145 h 2821589"/>
              <a:gd name="connsiteX30" fmla="*/ 2308303 w 3412309"/>
              <a:gd name="connsiteY30" fmla="*/ 122993 h 2821589"/>
              <a:gd name="connsiteX31" fmla="*/ 2364059 w 3412309"/>
              <a:gd name="connsiteY31" fmla="*/ 100691 h 2821589"/>
              <a:gd name="connsiteX32" fmla="*/ 2408664 w 3412309"/>
              <a:gd name="connsiteY32" fmla="*/ 89540 h 2821589"/>
              <a:gd name="connsiteX33" fmla="*/ 2442117 w 3412309"/>
              <a:gd name="connsiteY33" fmla="*/ 67237 h 2821589"/>
              <a:gd name="connsiteX34" fmla="*/ 2486722 w 3412309"/>
              <a:gd name="connsiteY34" fmla="*/ 44935 h 2821589"/>
              <a:gd name="connsiteX35" fmla="*/ 2553630 w 3412309"/>
              <a:gd name="connsiteY35" fmla="*/ 330 h 2821589"/>
              <a:gd name="connsiteX36" fmla="*/ 2665142 w 3412309"/>
              <a:gd name="connsiteY36" fmla="*/ 89540 h 2821589"/>
              <a:gd name="connsiteX37" fmla="*/ 2698595 w 3412309"/>
              <a:gd name="connsiteY37" fmla="*/ 111842 h 2821589"/>
              <a:gd name="connsiteX38" fmla="*/ 2832410 w 3412309"/>
              <a:gd name="connsiteY38" fmla="*/ 89540 h 2821589"/>
              <a:gd name="connsiteX39" fmla="*/ 2899317 w 3412309"/>
              <a:gd name="connsiteY39" fmla="*/ 67237 h 2821589"/>
              <a:gd name="connsiteX40" fmla="*/ 2966225 w 3412309"/>
              <a:gd name="connsiteY40" fmla="*/ 22632 h 2821589"/>
              <a:gd name="connsiteX41" fmla="*/ 3021981 w 3412309"/>
              <a:gd name="connsiteY41" fmla="*/ 33784 h 2821589"/>
              <a:gd name="connsiteX42" fmla="*/ 3088888 w 3412309"/>
              <a:gd name="connsiteY42" fmla="*/ 89540 h 2821589"/>
              <a:gd name="connsiteX43" fmla="*/ 3122342 w 3412309"/>
              <a:gd name="connsiteY43" fmla="*/ 111842 h 2821589"/>
              <a:gd name="connsiteX44" fmla="*/ 3267308 w 3412309"/>
              <a:gd name="connsiteY44" fmla="*/ 100691 h 2821589"/>
              <a:gd name="connsiteX45" fmla="*/ 3300761 w 3412309"/>
              <a:gd name="connsiteY45" fmla="*/ 89540 h 2821589"/>
              <a:gd name="connsiteX46" fmla="*/ 3267308 w 3412309"/>
              <a:gd name="connsiteY46" fmla="*/ 111842 h 2821589"/>
              <a:gd name="connsiteX47" fmla="*/ 3245005 w 3412309"/>
              <a:gd name="connsiteY47" fmla="*/ 134145 h 2821589"/>
              <a:gd name="connsiteX48" fmla="*/ 3211552 w 3412309"/>
              <a:gd name="connsiteY48" fmla="*/ 301413 h 2821589"/>
              <a:gd name="connsiteX49" fmla="*/ 3233854 w 3412309"/>
              <a:gd name="connsiteY49" fmla="*/ 334867 h 2821589"/>
              <a:gd name="connsiteX50" fmla="*/ 3267308 w 3412309"/>
              <a:gd name="connsiteY50" fmla="*/ 357169 h 2821589"/>
              <a:gd name="connsiteX51" fmla="*/ 3311913 w 3412309"/>
              <a:gd name="connsiteY51" fmla="*/ 424076 h 2821589"/>
              <a:gd name="connsiteX52" fmla="*/ 3278459 w 3412309"/>
              <a:gd name="connsiteY52" fmla="*/ 524437 h 2821589"/>
              <a:gd name="connsiteX53" fmla="*/ 3211552 w 3412309"/>
              <a:gd name="connsiteY53" fmla="*/ 613647 h 2821589"/>
              <a:gd name="connsiteX54" fmla="*/ 3166947 w 3412309"/>
              <a:gd name="connsiteY54" fmla="*/ 680554 h 2821589"/>
              <a:gd name="connsiteX55" fmla="*/ 3122342 w 3412309"/>
              <a:gd name="connsiteY55" fmla="*/ 758613 h 2821589"/>
              <a:gd name="connsiteX56" fmla="*/ 3111191 w 3412309"/>
              <a:gd name="connsiteY56" fmla="*/ 792067 h 2821589"/>
              <a:gd name="connsiteX57" fmla="*/ 3122342 w 3412309"/>
              <a:gd name="connsiteY57" fmla="*/ 914730 h 2821589"/>
              <a:gd name="connsiteX58" fmla="*/ 3166947 w 3412309"/>
              <a:gd name="connsiteY58" fmla="*/ 970486 h 2821589"/>
              <a:gd name="connsiteX59" fmla="*/ 3300761 w 3412309"/>
              <a:gd name="connsiteY59" fmla="*/ 1081998 h 2821589"/>
              <a:gd name="connsiteX60" fmla="*/ 3334215 w 3412309"/>
              <a:gd name="connsiteY60" fmla="*/ 1115452 h 2821589"/>
              <a:gd name="connsiteX61" fmla="*/ 3378820 w 3412309"/>
              <a:gd name="connsiteY61" fmla="*/ 1171208 h 2821589"/>
              <a:gd name="connsiteX62" fmla="*/ 3412273 w 3412309"/>
              <a:gd name="connsiteY62" fmla="*/ 1249267 h 2821589"/>
              <a:gd name="connsiteX63" fmla="*/ 3367669 w 3412309"/>
              <a:gd name="connsiteY63" fmla="*/ 1383081 h 2821589"/>
              <a:gd name="connsiteX64" fmla="*/ 3323064 w 3412309"/>
              <a:gd name="connsiteY64" fmla="*/ 1416535 h 2821589"/>
              <a:gd name="connsiteX65" fmla="*/ 3233854 w 3412309"/>
              <a:gd name="connsiteY65" fmla="*/ 1505745 h 2821589"/>
              <a:gd name="connsiteX66" fmla="*/ 3155795 w 3412309"/>
              <a:gd name="connsiteY66" fmla="*/ 1583803 h 2821589"/>
              <a:gd name="connsiteX67" fmla="*/ 3122342 w 3412309"/>
              <a:gd name="connsiteY67" fmla="*/ 1617257 h 2821589"/>
              <a:gd name="connsiteX68" fmla="*/ 3088888 w 3412309"/>
              <a:gd name="connsiteY68" fmla="*/ 1661862 h 2821589"/>
              <a:gd name="connsiteX69" fmla="*/ 3077737 w 3412309"/>
              <a:gd name="connsiteY69" fmla="*/ 1695315 h 2821589"/>
              <a:gd name="connsiteX70" fmla="*/ 3111191 w 3412309"/>
              <a:gd name="connsiteY70" fmla="*/ 1795676 h 2821589"/>
              <a:gd name="connsiteX71" fmla="*/ 3133493 w 3412309"/>
              <a:gd name="connsiteY71" fmla="*/ 1840281 h 2821589"/>
              <a:gd name="connsiteX72" fmla="*/ 3178098 w 3412309"/>
              <a:gd name="connsiteY72" fmla="*/ 1873735 h 2821589"/>
              <a:gd name="connsiteX73" fmla="*/ 3267308 w 3412309"/>
              <a:gd name="connsiteY73" fmla="*/ 1951793 h 2821589"/>
              <a:gd name="connsiteX74" fmla="*/ 3334215 w 3412309"/>
              <a:gd name="connsiteY74" fmla="*/ 1996398 h 2821589"/>
              <a:gd name="connsiteX75" fmla="*/ 3389971 w 3412309"/>
              <a:gd name="connsiteY75" fmla="*/ 2052154 h 2821589"/>
              <a:gd name="connsiteX76" fmla="*/ 3401122 w 3412309"/>
              <a:gd name="connsiteY76" fmla="*/ 2085608 h 2821589"/>
              <a:gd name="connsiteX77" fmla="*/ 3378820 w 3412309"/>
              <a:gd name="connsiteY77" fmla="*/ 2130213 h 2821589"/>
              <a:gd name="connsiteX78" fmla="*/ 3256156 w 3412309"/>
              <a:gd name="connsiteY78" fmla="*/ 2230574 h 2821589"/>
              <a:gd name="connsiteX79" fmla="*/ 3178098 w 3412309"/>
              <a:gd name="connsiteY79" fmla="*/ 2297481 h 2821589"/>
              <a:gd name="connsiteX80" fmla="*/ 3111191 w 3412309"/>
              <a:gd name="connsiteY80" fmla="*/ 2342086 h 2821589"/>
              <a:gd name="connsiteX81" fmla="*/ 3055434 w 3412309"/>
              <a:gd name="connsiteY81" fmla="*/ 2397842 h 2821589"/>
              <a:gd name="connsiteX82" fmla="*/ 3033132 w 3412309"/>
              <a:gd name="connsiteY82" fmla="*/ 2420145 h 2821589"/>
              <a:gd name="connsiteX83" fmla="*/ 2988527 w 3412309"/>
              <a:gd name="connsiteY83" fmla="*/ 2464750 h 2821589"/>
              <a:gd name="connsiteX84" fmla="*/ 2943922 w 3412309"/>
              <a:gd name="connsiteY84" fmla="*/ 2542808 h 2821589"/>
              <a:gd name="connsiteX85" fmla="*/ 2955073 w 3412309"/>
              <a:gd name="connsiteY85" fmla="*/ 2598564 h 2821589"/>
              <a:gd name="connsiteX86" fmla="*/ 3100039 w 3412309"/>
              <a:gd name="connsiteY86" fmla="*/ 2698925 h 2821589"/>
              <a:gd name="connsiteX87" fmla="*/ 3189249 w 3412309"/>
              <a:gd name="connsiteY87" fmla="*/ 2743530 h 2821589"/>
              <a:gd name="connsiteX88" fmla="*/ 3166947 w 3412309"/>
              <a:gd name="connsiteY88" fmla="*/ 2776984 h 2821589"/>
              <a:gd name="connsiteX89" fmla="*/ 3122342 w 3412309"/>
              <a:gd name="connsiteY89" fmla="*/ 2821589 h 2821589"/>
              <a:gd name="connsiteX90" fmla="*/ 2966225 w 3412309"/>
              <a:gd name="connsiteY90" fmla="*/ 2721228 h 2821589"/>
              <a:gd name="connsiteX91" fmla="*/ 2899317 w 3412309"/>
              <a:gd name="connsiteY91" fmla="*/ 2698925 h 2821589"/>
              <a:gd name="connsiteX92" fmla="*/ 2776654 w 3412309"/>
              <a:gd name="connsiteY92" fmla="*/ 2654320 h 2821589"/>
              <a:gd name="connsiteX93" fmla="*/ 2720898 w 3412309"/>
              <a:gd name="connsiteY93" fmla="*/ 2632018 h 2821589"/>
              <a:gd name="connsiteX94" fmla="*/ 2453269 w 3412309"/>
              <a:gd name="connsiteY94" fmla="*/ 2643169 h 2821589"/>
              <a:gd name="connsiteX95" fmla="*/ 2386361 w 3412309"/>
              <a:gd name="connsiteY95" fmla="*/ 2665471 h 2821589"/>
              <a:gd name="connsiteX96" fmla="*/ 2330605 w 3412309"/>
              <a:gd name="connsiteY96" fmla="*/ 2698925 h 2821589"/>
              <a:gd name="connsiteX97" fmla="*/ 2297152 w 3412309"/>
              <a:gd name="connsiteY97" fmla="*/ 2721228 h 2821589"/>
              <a:gd name="connsiteX98" fmla="*/ 2241395 w 3412309"/>
              <a:gd name="connsiteY98" fmla="*/ 2732379 h 2821589"/>
              <a:gd name="connsiteX99" fmla="*/ 2118732 w 3412309"/>
              <a:gd name="connsiteY99" fmla="*/ 2721228 h 2821589"/>
              <a:gd name="connsiteX100" fmla="*/ 2029522 w 3412309"/>
              <a:gd name="connsiteY100" fmla="*/ 2698925 h 2821589"/>
              <a:gd name="connsiteX101" fmla="*/ 1929161 w 3412309"/>
              <a:gd name="connsiteY101" fmla="*/ 2676623 h 2821589"/>
              <a:gd name="connsiteX102" fmla="*/ 1728439 w 3412309"/>
              <a:gd name="connsiteY102" fmla="*/ 2620867 h 2821589"/>
              <a:gd name="connsiteX103" fmla="*/ 1494264 w 3412309"/>
              <a:gd name="connsiteY103" fmla="*/ 2598564 h 2821589"/>
              <a:gd name="connsiteX104" fmla="*/ 1293542 w 3412309"/>
              <a:gd name="connsiteY104" fmla="*/ 2620867 h 2821589"/>
              <a:gd name="connsiteX105" fmla="*/ 1226634 w 3412309"/>
              <a:gd name="connsiteY105" fmla="*/ 2632018 h 2821589"/>
              <a:gd name="connsiteX106" fmla="*/ 1170878 w 3412309"/>
              <a:gd name="connsiteY106" fmla="*/ 2654320 h 2821589"/>
              <a:gd name="connsiteX107" fmla="*/ 1126273 w 3412309"/>
              <a:gd name="connsiteY107" fmla="*/ 2665471 h 2821589"/>
              <a:gd name="connsiteX108" fmla="*/ 947854 w 3412309"/>
              <a:gd name="connsiteY108" fmla="*/ 2643169 h 2821589"/>
              <a:gd name="connsiteX109" fmla="*/ 825191 w 3412309"/>
              <a:gd name="connsiteY109" fmla="*/ 2609715 h 2821589"/>
              <a:gd name="connsiteX110" fmla="*/ 724830 w 3412309"/>
              <a:gd name="connsiteY110" fmla="*/ 2587413 h 2821589"/>
              <a:gd name="connsiteX111" fmla="*/ 602166 w 3412309"/>
              <a:gd name="connsiteY111" fmla="*/ 2553959 h 2821589"/>
              <a:gd name="connsiteX112" fmla="*/ 501805 w 3412309"/>
              <a:gd name="connsiteY112" fmla="*/ 2587413 h 2821589"/>
              <a:gd name="connsiteX113" fmla="*/ 446049 w 3412309"/>
              <a:gd name="connsiteY113" fmla="*/ 2632018 h 2821589"/>
              <a:gd name="connsiteX114" fmla="*/ 390293 w 3412309"/>
              <a:gd name="connsiteY114" fmla="*/ 2665471 h 2821589"/>
              <a:gd name="connsiteX115" fmla="*/ 312234 w 3412309"/>
              <a:gd name="connsiteY115" fmla="*/ 2710076 h 2821589"/>
              <a:gd name="connsiteX116" fmla="*/ 211873 w 3412309"/>
              <a:gd name="connsiteY116" fmla="*/ 2687774 h 2821589"/>
              <a:gd name="connsiteX117" fmla="*/ 156117 w 3412309"/>
              <a:gd name="connsiteY117" fmla="*/ 2665471 h 2821589"/>
              <a:gd name="connsiteX118" fmla="*/ 100361 w 3412309"/>
              <a:gd name="connsiteY118" fmla="*/ 2654320 h 2821589"/>
              <a:gd name="connsiteX119" fmla="*/ 66908 w 3412309"/>
              <a:gd name="connsiteY119" fmla="*/ 2643169 h 2821589"/>
              <a:gd name="connsiteX120" fmla="*/ 133815 w 3412309"/>
              <a:gd name="connsiteY120" fmla="*/ 2587413 h 2821589"/>
              <a:gd name="connsiteX121" fmla="*/ 223025 w 3412309"/>
              <a:gd name="connsiteY121" fmla="*/ 2542808 h 2821589"/>
              <a:gd name="connsiteX122" fmla="*/ 234176 w 3412309"/>
              <a:gd name="connsiteY122" fmla="*/ 2509354 h 2821589"/>
              <a:gd name="connsiteX123" fmla="*/ 189571 w 3412309"/>
              <a:gd name="connsiteY123" fmla="*/ 2386691 h 2821589"/>
              <a:gd name="connsiteX124" fmla="*/ 178420 w 3412309"/>
              <a:gd name="connsiteY124" fmla="*/ 2342086 h 2821589"/>
              <a:gd name="connsiteX125" fmla="*/ 167269 w 3412309"/>
              <a:gd name="connsiteY125" fmla="*/ 2308632 h 2821589"/>
              <a:gd name="connsiteX126" fmla="*/ 200722 w 3412309"/>
              <a:gd name="connsiteY126" fmla="*/ 2141364 h 2821589"/>
              <a:gd name="connsiteX127" fmla="*/ 256478 w 3412309"/>
              <a:gd name="connsiteY127" fmla="*/ 1996398 h 2821589"/>
              <a:gd name="connsiteX128" fmla="*/ 301083 w 3412309"/>
              <a:gd name="connsiteY128" fmla="*/ 1907189 h 2821589"/>
              <a:gd name="connsiteX129" fmla="*/ 390293 w 3412309"/>
              <a:gd name="connsiteY129" fmla="*/ 1650710 h 2821589"/>
              <a:gd name="connsiteX130" fmla="*/ 412595 w 3412309"/>
              <a:gd name="connsiteY130" fmla="*/ 1539198 h 2821589"/>
              <a:gd name="connsiteX131" fmla="*/ 390293 w 3412309"/>
              <a:gd name="connsiteY131" fmla="*/ 1383081 h 2821589"/>
              <a:gd name="connsiteX132" fmla="*/ 367991 w 3412309"/>
              <a:gd name="connsiteY132" fmla="*/ 1327325 h 2821589"/>
              <a:gd name="connsiteX133" fmla="*/ 256478 w 3412309"/>
              <a:gd name="connsiteY133" fmla="*/ 1193510 h 2821589"/>
              <a:gd name="connsiteX134" fmla="*/ 111513 w 3412309"/>
              <a:gd name="connsiteY134" fmla="*/ 1059696 h 2821589"/>
              <a:gd name="connsiteX135" fmla="*/ 78059 w 3412309"/>
              <a:gd name="connsiteY135" fmla="*/ 992789 h 2821589"/>
              <a:gd name="connsiteX136" fmla="*/ 55756 w 3412309"/>
              <a:gd name="connsiteY136" fmla="*/ 959335 h 2821589"/>
              <a:gd name="connsiteX137" fmla="*/ 44605 w 3412309"/>
              <a:gd name="connsiteY137" fmla="*/ 925881 h 2821589"/>
              <a:gd name="connsiteX138" fmla="*/ 11152 w 3412309"/>
              <a:gd name="connsiteY138" fmla="*/ 847823 h 2821589"/>
              <a:gd name="connsiteX139" fmla="*/ 0 w 3412309"/>
              <a:gd name="connsiteY139" fmla="*/ 780915 h 2821589"/>
              <a:gd name="connsiteX140" fmla="*/ 22303 w 3412309"/>
              <a:gd name="connsiteY140" fmla="*/ 580193 h 2821589"/>
              <a:gd name="connsiteX141" fmla="*/ 44605 w 3412309"/>
              <a:gd name="connsiteY141" fmla="*/ 546740 h 2821589"/>
              <a:gd name="connsiteX142" fmla="*/ 66908 w 3412309"/>
              <a:gd name="connsiteY142" fmla="*/ 479832 h 2821589"/>
              <a:gd name="connsiteX143" fmla="*/ 156117 w 3412309"/>
              <a:gd name="connsiteY143" fmla="*/ 390623 h 2821589"/>
              <a:gd name="connsiteX144" fmla="*/ 211873 w 3412309"/>
              <a:gd name="connsiteY144" fmla="*/ 334867 h 2821589"/>
              <a:gd name="connsiteX145" fmla="*/ 256478 w 3412309"/>
              <a:gd name="connsiteY145" fmla="*/ 301413 h 2821589"/>
              <a:gd name="connsiteX146" fmla="*/ 356839 w 3412309"/>
              <a:gd name="connsiteY146" fmla="*/ 256808 h 2821589"/>
              <a:gd name="connsiteX147" fmla="*/ 390293 w 3412309"/>
              <a:gd name="connsiteY147" fmla="*/ 245657 h 2821589"/>
              <a:gd name="connsiteX148" fmla="*/ 457200 w 3412309"/>
              <a:gd name="connsiteY148" fmla="*/ 167598 h 2821589"/>
              <a:gd name="connsiteX149" fmla="*/ 490654 w 3412309"/>
              <a:gd name="connsiteY149" fmla="*/ 122993 h 28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2309" h="2821589">
                <a:moveTo>
                  <a:pt x="490654" y="122993"/>
                </a:moveTo>
                <a:lnTo>
                  <a:pt x="490654" y="122993"/>
                </a:lnTo>
                <a:cubicBezTo>
                  <a:pt x="524108" y="111842"/>
                  <a:pt x="557311" y="99910"/>
                  <a:pt x="591015" y="89540"/>
                </a:cubicBezTo>
                <a:cubicBezTo>
                  <a:pt x="605663" y="85033"/>
                  <a:pt x="620884" y="82599"/>
                  <a:pt x="635620" y="78389"/>
                </a:cubicBezTo>
                <a:cubicBezTo>
                  <a:pt x="646922" y="75160"/>
                  <a:pt x="657922" y="70954"/>
                  <a:pt x="669073" y="67237"/>
                </a:cubicBezTo>
                <a:cubicBezTo>
                  <a:pt x="683189" y="70060"/>
                  <a:pt x="739820" y="78990"/>
                  <a:pt x="758283" y="89540"/>
                </a:cubicBezTo>
                <a:cubicBezTo>
                  <a:pt x="769699" y="96063"/>
                  <a:pt x="819089" y="137902"/>
                  <a:pt x="836342" y="145296"/>
                </a:cubicBezTo>
                <a:cubicBezTo>
                  <a:pt x="850429" y="151333"/>
                  <a:pt x="866267" y="152043"/>
                  <a:pt x="880947" y="156447"/>
                </a:cubicBezTo>
                <a:cubicBezTo>
                  <a:pt x="903464" y="163202"/>
                  <a:pt x="947854" y="178750"/>
                  <a:pt x="947854" y="178750"/>
                </a:cubicBezTo>
                <a:cubicBezTo>
                  <a:pt x="995733" y="173430"/>
                  <a:pt x="1076273" y="165538"/>
                  <a:pt x="1126273" y="156447"/>
                </a:cubicBezTo>
                <a:cubicBezTo>
                  <a:pt x="1141352" y="153705"/>
                  <a:pt x="1156010" y="149013"/>
                  <a:pt x="1170878" y="145296"/>
                </a:cubicBezTo>
                <a:cubicBezTo>
                  <a:pt x="1200615" y="130428"/>
                  <a:pt x="1228547" y="111204"/>
                  <a:pt x="1260088" y="100691"/>
                </a:cubicBezTo>
                <a:lnTo>
                  <a:pt x="1326995" y="78389"/>
                </a:lnTo>
                <a:cubicBezTo>
                  <a:pt x="1334429" y="70955"/>
                  <a:pt x="1338927" y="57815"/>
                  <a:pt x="1349298" y="56086"/>
                </a:cubicBezTo>
                <a:cubicBezTo>
                  <a:pt x="1384210" y="50267"/>
                  <a:pt x="1415262" y="84087"/>
                  <a:pt x="1438508" y="100691"/>
                </a:cubicBezTo>
                <a:cubicBezTo>
                  <a:pt x="1449414" y="108481"/>
                  <a:pt x="1461496" y="114621"/>
                  <a:pt x="1471961" y="122993"/>
                </a:cubicBezTo>
                <a:cubicBezTo>
                  <a:pt x="1480171" y="129561"/>
                  <a:pt x="1485249" y="139887"/>
                  <a:pt x="1494264" y="145296"/>
                </a:cubicBezTo>
                <a:cubicBezTo>
                  <a:pt x="1504343" y="151344"/>
                  <a:pt x="1516566" y="152730"/>
                  <a:pt x="1527717" y="156447"/>
                </a:cubicBezTo>
                <a:cubicBezTo>
                  <a:pt x="1538774" y="155219"/>
                  <a:pt x="1669960" y="142487"/>
                  <a:pt x="1694986" y="134145"/>
                </a:cubicBezTo>
                <a:cubicBezTo>
                  <a:pt x="1707700" y="129907"/>
                  <a:pt x="1716452" y="117836"/>
                  <a:pt x="1728439" y="111842"/>
                </a:cubicBezTo>
                <a:cubicBezTo>
                  <a:pt x="1738953" y="106585"/>
                  <a:pt x="1751379" y="105948"/>
                  <a:pt x="1761893" y="100691"/>
                </a:cubicBezTo>
                <a:cubicBezTo>
                  <a:pt x="1816474" y="73401"/>
                  <a:pt x="1776159" y="87204"/>
                  <a:pt x="1817649" y="56086"/>
                </a:cubicBezTo>
                <a:cubicBezTo>
                  <a:pt x="1839092" y="40003"/>
                  <a:pt x="1884556" y="11481"/>
                  <a:pt x="1884556" y="11481"/>
                </a:cubicBezTo>
                <a:cubicBezTo>
                  <a:pt x="1895707" y="15198"/>
                  <a:pt x="1906708" y="19403"/>
                  <a:pt x="1918010" y="22632"/>
                </a:cubicBezTo>
                <a:cubicBezTo>
                  <a:pt x="1932746" y="26842"/>
                  <a:pt x="1948528" y="27747"/>
                  <a:pt x="1962615" y="33784"/>
                </a:cubicBezTo>
                <a:cubicBezTo>
                  <a:pt x="1996679" y="48383"/>
                  <a:pt x="1992976" y="57227"/>
                  <a:pt x="2018371" y="78389"/>
                </a:cubicBezTo>
                <a:cubicBezTo>
                  <a:pt x="2032649" y="90287"/>
                  <a:pt x="2048698" y="99944"/>
                  <a:pt x="2062976" y="111842"/>
                </a:cubicBezTo>
                <a:cubicBezTo>
                  <a:pt x="2126537" y="164810"/>
                  <a:pt x="2036016" y="101304"/>
                  <a:pt x="2118732" y="156447"/>
                </a:cubicBezTo>
                <a:cubicBezTo>
                  <a:pt x="2144752" y="152730"/>
                  <a:pt x="2170931" y="149998"/>
                  <a:pt x="2196791" y="145296"/>
                </a:cubicBezTo>
                <a:cubicBezTo>
                  <a:pt x="2211869" y="142555"/>
                  <a:pt x="2226367" y="137151"/>
                  <a:pt x="2241395" y="134145"/>
                </a:cubicBezTo>
                <a:cubicBezTo>
                  <a:pt x="2263566" y="129711"/>
                  <a:pt x="2286000" y="126710"/>
                  <a:pt x="2308303" y="122993"/>
                </a:cubicBezTo>
                <a:cubicBezTo>
                  <a:pt x="2326888" y="115559"/>
                  <a:pt x="2345069" y="107021"/>
                  <a:pt x="2364059" y="100691"/>
                </a:cubicBezTo>
                <a:cubicBezTo>
                  <a:pt x="2378598" y="95845"/>
                  <a:pt x="2394577" y="95577"/>
                  <a:pt x="2408664" y="89540"/>
                </a:cubicBezTo>
                <a:cubicBezTo>
                  <a:pt x="2420982" y="84261"/>
                  <a:pt x="2430481" y="73886"/>
                  <a:pt x="2442117" y="67237"/>
                </a:cubicBezTo>
                <a:cubicBezTo>
                  <a:pt x="2456550" y="58990"/>
                  <a:pt x="2471854" y="52369"/>
                  <a:pt x="2486722" y="44935"/>
                </a:cubicBezTo>
                <a:cubicBezTo>
                  <a:pt x="2501423" y="30234"/>
                  <a:pt x="2525387" y="-3705"/>
                  <a:pt x="2553630" y="330"/>
                </a:cubicBezTo>
                <a:cubicBezTo>
                  <a:pt x="2603180" y="7409"/>
                  <a:pt x="2630623" y="66527"/>
                  <a:pt x="2665142" y="89540"/>
                </a:cubicBezTo>
                <a:lnTo>
                  <a:pt x="2698595" y="111842"/>
                </a:lnTo>
                <a:cubicBezTo>
                  <a:pt x="2761844" y="103936"/>
                  <a:pt x="2779786" y="105327"/>
                  <a:pt x="2832410" y="89540"/>
                </a:cubicBezTo>
                <a:cubicBezTo>
                  <a:pt x="2854927" y="82785"/>
                  <a:pt x="2879756" y="80277"/>
                  <a:pt x="2899317" y="67237"/>
                </a:cubicBezTo>
                <a:lnTo>
                  <a:pt x="2966225" y="22632"/>
                </a:lnTo>
                <a:cubicBezTo>
                  <a:pt x="2984810" y="26349"/>
                  <a:pt x="3004661" y="26086"/>
                  <a:pt x="3021981" y="33784"/>
                </a:cubicBezTo>
                <a:cubicBezTo>
                  <a:pt x="3064690" y="52766"/>
                  <a:pt x="3059275" y="65850"/>
                  <a:pt x="3088888" y="89540"/>
                </a:cubicBezTo>
                <a:cubicBezTo>
                  <a:pt x="3099353" y="97912"/>
                  <a:pt x="3111191" y="104408"/>
                  <a:pt x="3122342" y="111842"/>
                </a:cubicBezTo>
                <a:cubicBezTo>
                  <a:pt x="3170664" y="108125"/>
                  <a:pt x="3219217" y="106702"/>
                  <a:pt x="3267308" y="100691"/>
                </a:cubicBezTo>
                <a:cubicBezTo>
                  <a:pt x="3278971" y="99233"/>
                  <a:pt x="3300761" y="77786"/>
                  <a:pt x="3300761" y="89540"/>
                </a:cubicBezTo>
                <a:cubicBezTo>
                  <a:pt x="3300761" y="102942"/>
                  <a:pt x="3277773" y="103470"/>
                  <a:pt x="3267308" y="111842"/>
                </a:cubicBezTo>
                <a:cubicBezTo>
                  <a:pt x="3259098" y="118410"/>
                  <a:pt x="3252439" y="126711"/>
                  <a:pt x="3245005" y="134145"/>
                </a:cubicBezTo>
                <a:cubicBezTo>
                  <a:pt x="3202431" y="219293"/>
                  <a:pt x="3184800" y="212238"/>
                  <a:pt x="3211552" y="301413"/>
                </a:cubicBezTo>
                <a:cubicBezTo>
                  <a:pt x="3215403" y="314250"/>
                  <a:pt x="3224377" y="325390"/>
                  <a:pt x="3233854" y="334867"/>
                </a:cubicBezTo>
                <a:cubicBezTo>
                  <a:pt x="3243331" y="344344"/>
                  <a:pt x="3256157" y="349735"/>
                  <a:pt x="3267308" y="357169"/>
                </a:cubicBezTo>
                <a:cubicBezTo>
                  <a:pt x="3282176" y="379471"/>
                  <a:pt x="3318414" y="398072"/>
                  <a:pt x="3311913" y="424076"/>
                </a:cubicBezTo>
                <a:cubicBezTo>
                  <a:pt x="3301265" y="466663"/>
                  <a:pt x="3299453" y="482449"/>
                  <a:pt x="3278459" y="524437"/>
                </a:cubicBezTo>
                <a:cubicBezTo>
                  <a:pt x="3265394" y="550567"/>
                  <a:pt x="3224677" y="595600"/>
                  <a:pt x="3211552" y="613647"/>
                </a:cubicBezTo>
                <a:cubicBezTo>
                  <a:pt x="3195787" y="635325"/>
                  <a:pt x="3176902" y="655667"/>
                  <a:pt x="3166947" y="680554"/>
                </a:cubicBezTo>
                <a:cubicBezTo>
                  <a:pt x="3140739" y="746072"/>
                  <a:pt x="3158798" y="722155"/>
                  <a:pt x="3122342" y="758613"/>
                </a:cubicBezTo>
                <a:cubicBezTo>
                  <a:pt x="3118625" y="769764"/>
                  <a:pt x="3111191" y="780312"/>
                  <a:pt x="3111191" y="792067"/>
                </a:cubicBezTo>
                <a:cubicBezTo>
                  <a:pt x="3111191" y="833123"/>
                  <a:pt x="3110096" y="875543"/>
                  <a:pt x="3122342" y="914730"/>
                </a:cubicBezTo>
                <a:cubicBezTo>
                  <a:pt x="3129441" y="937447"/>
                  <a:pt x="3151135" y="952697"/>
                  <a:pt x="3166947" y="970486"/>
                </a:cubicBezTo>
                <a:cubicBezTo>
                  <a:pt x="3286909" y="1105443"/>
                  <a:pt x="3107980" y="889217"/>
                  <a:pt x="3300761" y="1081998"/>
                </a:cubicBezTo>
                <a:cubicBezTo>
                  <a:pt x="3311912" y="1093149"/>
                  <a:pt x="3324119" y="1103337"/>
                  <a:pt x="3334215" y="1115452"/>
                </a:cubicBezTo>
                <a:cubicBezTo>
                  <a:pt x="3404541" y="1199844"/>
                  <a:pt x="3313942" y="1106332"/>
                  <a:pt x="3378820" y="1171208"/>
                </a:cubicBezTo>
                <a:cubicBezTo>
                  <a:pt x="3381390" y="1176348"/>
                  <a:pt x="3413535" y="1235383"/>
                  <a:pt x="3412273" y="1249267"/>
                </a:cubicBezTo>
                <a:cubicBezTo>
                  <a:pt x="3410312" y="1270834"/>
                  <a:pt x="3390460" y="1356491"/>
                  <a:pt x="3367669" y="1383081"/>
                </a:cubicBezTo>
                <a:cubicBezTo>
                  <a:pt x="3355574" y="1397192"/>
                  <a:pt x="3336764" y="1403976"/>
                  <a:pt x="3323064" y="1416535"/>
                </a:cubicBezTo>
                <a:cubicBezTo>
                  <a:pt x="3292064" y="1444952"/>
                  <a:pt x="3263591" y="1476008"/>
                  <a:pt x="3233854" y="1505745"/>
                </a:cubicBezTo>
                <a:lnTo>
                  <a:pt x="3155795" y="1583803"/>
                </a:lnTo>
                <a:cubicBezTo>
                  <a:pt x="3144644" y="1594954"/>
                  <a:pt x="3131804" y="1604641"/>
                  <a:pt x="3122342" y="1617257"/>
                </a:cubicBezTo>
                <a:lnTo>
                  <a:pt x="3088888" y="1661862"/>
                </a:lnTo>
                <a:cubicBezTo>
                  <a:pt x="3085171" y="1673013"/>
                  <a:pt x="3077737" y="1683561"/>
                  <a:pt x="3077737" y="1695315"/>
                </a:cubicBezTo>
                <a:cubicBezTo>
                  <a:pt x="3077737" y="1717969"/>
                  <a:pt x="3104101" y="1779724"/>
                  <a:pt x="3111191" y="1795676"/>
                </a:cubicBezTo>
                <a:cubicBezTo>
                  <a:pt x="3117942" y="1810866"/>
                  <a:pt x="3122675" y="1827660"/>
                  <a:pt x="3133493" y="1840281"/>
                </a:cubicBezTo>
                <a:cubicBezTo>
                  <a:pt x="3145588" y="1854392"/>
                  <a:pt x="3164111" y="1861496"/>
                  <a:pt x="3178098" y="1873735"/>
                </a:cubicBezTo>
                <a:cubicBezTo>
                  <a:pt x="3257240" y="1942984"/>
                  <a:pt x="3186971" y="1895557"/>
                  <a:pt x="3267308" y="1951793"/>
                </a:cubicBezTo>
                <a:cubicBezTo>
                  <a:pt x="3289267" y="1967164"/>
                  <a:pt x="3315262" y="1977445"/>
                  <a:pt x="3334215" y="1996398"/>
                </a:cubicBezTo>
                <a:lnTo>
                  <a:pt x="3389971" y="2052154"/>
                </a:lnTo>
                <a:cubicBezTo>
                  <a:pt x="3393688" y="2063305"/>
                  <a:pt x="3402784" y="2073972"/>
                  <a:pt x="3401122" y="2085608"/>
                </a:cubicBezTo>
                <a:cubicBezTo>
                  <a:pt x="3398771" y="2102064"/>
                  <a:pt x="3388794" y="2116914"/>
                  <a:pt x="3378820" y="2130213"/>
                </a:cubicBezTo>
                <a:cubicBezTo>
                  <a:pt x="3344356" y="2176166"/>
                  <a:pt x="3301522" y="2194930"/>
                  <a:pt x="3256156" y="2230574"/>
                </a:cubicBezTo>
                <a:cubicBezTo>
                  <a:pt x="3229209" y="2251746"/>
                  <a:pt x="3205261" y="2276586"/>
                  <a:pt x="3178098" y="2297481"/>
                </a:cubicBezTo>
                <a:cubicBezTo>
                  <a:pt x="3156852" y="2313824"/>
                  <a:pt x="3131936" y="2325113"/>
                  <a:pt x="3111191" y="2342086"/>
                </a:cubicBezTo>
                <a:cubicBezTo>
                  <a:pt x="3090848" y="2358730"/>
                  <a:pt x="3074020" y="2379256"/>
                  <a:pt x="3055434" y="2397842"/>
                </a:cubicBezTo>
                <a:lnTo>
                  <a:pt x="3033132" y="2420145"/>
                </a:lnTo>
                <a:cubicBezTo>
                  <a:pt x="3018264" y="2435013"/>
                  <a:pt x="3000191" y="2447254"/>
                  <a:pt x="2988527" y="2464750"/>
                </a:cubicBezTo>
                <a:cubicBezTo>
                  <a:pt x="2957004" y="2512034"/>
                  <a:pt x="2972219" y="2486216"/>
                  <a:pt x="2943922" y="2542808"/>
                </a:cubicBezTo>
                <a:cubicBezTo>
                  <a:pt x="2947639" y="2561393"/>
                  <a:pt x="2943071" y="2583895"/>
                  <a:pt x="2955073" y="2598564"/>
                </a:cubicBezTo>
                <a:cubicBezTo>
                  <a:pt x="2971146" y="2618208"/>
                  <a:pt x="3065166" y="2681488"/>
                  <a:pt x="3100039" y="2698925"/>
                </a:cubicBezTo>
                <a:cubicBezTo>
                  <a:pt x="3209165" y="2753489"/>
                  <a:pt x="3111738" y="2691858"/>
                  <a:pt x="3189249" y="2743530"/>
                </a:cubicBezTo>
                <a:cubicBezTo>
                  <a:pt x="3181815" y="2754681"/>
                  <a:pt x="3175669" y="2766808"/>
                  <a:pt x="3166947" y="2776984"/>
                </a:cubicBezTo>
                <a:cubicBezTo>
                  <a:pt x="3153263" y="2792949"/>
                  <a:pt x="3122342" y="2821589"/>
                  <a:pt x="3122342" y="2821589"/>
                </a:cubicBezTo>
                <a:cubicBezTo>
                  <a:pt x="3078030" y="2788355"/>
                  <a:pt x="3012109" y="2736523"/>
                  <a:pt x="2966225" y="2721228"/>
                </a:cubicBezTo>
                <a:cubicBezTo>
                  <a:pt x="2943922" y="2713794"/>
                  <a:pt x="2920719" y="2708653"/>
                  <a:pt x="2899317" y="2698925"/>
                </a:cubicBezTo>
                <a:cubicBezTo>
                  <a:pt x="2786206" y="2647510"/>
                  <a:pt x="2904546" y="2675635"/>
                  <a:pt x="2776654" y="2654320"/>
                </a:cubicBezTo>
                <a:cubicBezTo>
                  <a:pt x="2758069" y="2646886"/>
                  <a:pt x="2740317" y="2636873"/>
                  <a:pt x="2720898" y="2632018"/>
                </a:cubicBezTo>
                <a:cubicBezTo>
                  <a:pt x="2620957" y="2607033"/>
                  <a:pt x="2569440" y="2629502"/>
                  <a:pt x="2453269" y="2643169"/>
                </a:cubicBezTo>
                <a:cubicBezTo>
                  <a:pt x="2430966" y="2650603"/>
                  <a:pt x="2407763" y="2655743"/>
                  <a:pt x="2386361" y="2665471"/>
                </a:cubicBezTo>
                <a:cubicBezTo>
                  <a:pt x="2366630" y="2674440"/>
                  <a:pt x="2348984" y="2687438"/>
                  <a:pt x="2330605" y="2698925"/>
                </a:cubicBezTo>
                <a:cubicBezTo>
                  <a:pt x="2319240" y="2706028"/>
                  <a:pt x="2309701" y="2716522"/>
                  <a:pt x="2297152" y="2721228"/>
                </a:cubicBezTo>
                <a:cubicBezTo>
                  <a:pt x="2279405" y="2727883"/>
                  <a:pt x="2259981" y="2728662"/>
                  <a:pt x="2241395" y="2732379"/>
                </a:cubicBezTo>
                <a:cubicBezTo>
                  <a:pt x="2200507" y="2728662"/>
                  <a:pt x="2159286" y="2727631"/>
                  <a:pt x="2118732" y="2721228"/>
                </a:cubicBezTo>
                <a:cubicBezTo>
                  <a:pt x="2088455" y="2716447"/>
                  <a:pt x="2059359" y="2705945"/>
                  <a:pt x="2029522" y="2698925"/>
                </a:cubicBezTo>
                <a:cubicBezTo>
                  <a:pt x="1996163" y="2691076"/>
                  <a:pt x="1962180" y="2685795"/>
                  <a:pt x="1929161" y="2676623"/>
                </a:cubicBezTo>
                <a:cubicBezTo>
                  <a:pt x="1830525" y="2649224"/>
                  <a:pt x="1829952" y="2634402"/>
                  <a:pt x="1728439" y="2620867"/>
                </a:cubicBezTo>
                <a:cubicBezTo>
                  <a:pt x="1650715" y="2610504"/>
                  <a:pt x="1494264" y="2598564"/>
                  <a:pt x="1494264" y="2598564"/>
                </a:cubicBezTo>
                <a:lnTo>
                  <a:pt x="1293542" y="2620867"/>
                </a:lnTo>
                <a:cubicBezTo>
                  <a:pt x="1271106" y="2623671"/>
                  <a:pt x="1248448" y="2626069"/>
                  <a:pt x="1226634" y="2632018"/>
                </a:cubicBezTo>
                <a:cubicBezTo>
                  <a:pt x="1207322" y="2637285"/>
                  <a:pt x="1189868" y="2647990"/>
                  <a:pt x="1170878" y="2654320"/>
                </a:cubicBezTo>
                <a:cubicBezTo>
                  <a:pt x="1156339" y="2659166"/>
                  <a:pt x="1141141" y="2661754"/>
                  <a:pt x="1126273" y="2665471"/>
                </a:cubicBezTo>
                <a:cubicBezTo>
                  <a:pt x="1066800" y="2658037"/>
                  <a:pt x="1006788" y="2654083"/>
                  <a:pt x="947854" y="2643169"/>
                </a:cubicBezTo>
                <a:cubicBezTo>
                  <a:pt x="906181" y="2635452"/>
                  <a:pt x="866307" y="2619994"/>
                  <a:pt x="825191" y="2609715"/>
                </a:cubicBezTo>
                <a:cubicBezTo>
                  <a:pt x="791945" y="2601403"/>
                  <a:pt x="757943" y="2596243"/>
                  <a:pt x="724830" y="2587413"/>
                </a:cubicBezTo>
                <a:cubicBezTo>
                  <a:pt x="555050" y="2542138"/>
                  <a:pt x="749415" y="2583408"/>
                  <a:pt x="602166" y="2553959"/>
                </a:cubicBezTo>
                <a:cubicBezTo>
                  <a:pt x="568759" y="2562310"/>
                  <a:pt x="531801" y="2569415"/>
                  <a:pt x="501805" y="2587413"/>
                </a:cubicBezTo>
                <a:cubicBezTo>
                  <a:pt x="481396" y="2599659"/>
                  <a:pt x="465547" y="2618369"/>
                  <a:pt x="446049" y="2632018"/>
                </a:cubicBezTo>
                <a:cubicBezTo>
                  <a:pt x="428293" y="2644447"/>
                  <a:pt x="408327" y="2653449"/>
                  <a:pt x="390293" y="2665471"/>
                </a:cubicBezTo>
                <a:cubicBezTo>
                  <a:pt x="322781" y="2710479"/>
                  <a:pt x="371860" y="2690201"/>
                  <a:pt x="312234" y="2710076"/>
                </a:cubicBezTo>
                <a:cubicBezTo>
                  <a:pt x="290141" y="2705658"/>
                  <a:pt x="235493" y="2695647"/>
                  <a:pt x="211873" y="2687774"/>
                </a:cubicBezTo>
                <a:cubicBezTo>
                  <a:pt x="192883" y="2681444"/>
                  <a:pt x="175290" y="2671223"/>
                  <a:pt x="156117" y="2665471"/>
                </a:cubicBezTo>
                <a:cubicBezTo>
                  <a:pt x="137963" y="2660025"/>
                  <a:pt x="118748" y="2658917"/>
                  <a:pt x="100361" y="2654320"/>
                </a:cubicBezTo>
                <a:cubicBezTo>
                  <a:pt x="88958" y="2651469"/>
                  <a:pt x="78059" y="2646886"/>
                  <a:pt x="66908" y="2643169"/>
                </a:cubicBezTo>
                <a:cubicBezTo>
                  <a:pt x="95226" y="2614850"/>
                  <a:pt x="99657" y="2606044"/>
                  <a:pt x="133815" y="2587413"/>
                </a:cubicBezTo>
                <a:cubicBezTo>
                  <a:pt x="163002" y="2571493"/>
                  <a:pt x="223025" y="2542808"/>
                  <a:pt x="223025" y="2542808"/>
                </a:cubicBezTo>
                <a:cubicBezTo>
                  <a:pt x="226742" y="2531657"/>
                  <a:pt x="234176" y="2521109"/>
                  <a:pt x="234176" y="2509354"/>
                </a:cubicBezTo>
                <a:cubicBezTo>
                  <a:pt x="234176" y="2445591"/>
                  <a:pt x="220553" y="2438327"/>
                  <a:pt x="189571" y="2386691"/>
                </a:cubicBezTo>
                <a:cubicBezTo>
                  <a:pt x="185854" y="2371823"/>
                  <a:pt x="182630" y="2356822"/>
                  <a:pt x="178420" y="2342086"/>
                </a:cubicBezTo>
                <a:cubicBezTo>
                  <a:pt x="175191" y="2330784"/>
                  <a:pt x="167269" y="2320387"/>
                  <a:pt x="167269" y="2308632"/>
                </a:cubicBezTo>
                <a:cubicBezTo>
                  <a:pt x="167269" y="2196471"/>
                  <a:pt x="171589" y="2221479"/>
                  <a:pt x="200722" y="2141364"/>
                </a:cubicBezTo>
                <a:cubicBezTo>
                  <a:pt x="233712" y="2050642"/>
                  <a:pt x="211675" y="2092404"/>
                  <a:pt x="256478" y="1996398"/>
                </a:cubicBezTo>
                <a:cubicBezTo>
                  <a:pt x="270537" y="1966271"/>
                  <a:pt x="288296" y="1937878"/>
                  <a:pt x="301083" y="1907189"/>
                </a:cubicBezTo>
                <a:cubicBezTo>
                  <a:pt x="328655" y="1841016"/>
                  <a:pt x="371348" y="1731227"/>
                  <a:pt x="390293" y="1650710"/>
                </a:cubicBezTo>
                <a:cubicBezTo>
                  <a:pt x="398975" y="1613811"/>
                  <a:pt x="412595" y="1539198"/>
                  <a:pt x="412595" y="1539198"/>
                </a:cubicBezTo>
                <a:cubicBezTo>
                  <a:pt x="408623" y="1503452"/>
                  <a:pt x="402824" y="1424851"/>
                  <a:pt x="390293" y="1383081"/>
                </a:cubicBezTo>
                <a:cubicBezTo>
                  <a:pt x="384541" y="1363908"/>
                  <a:pt x="379534" y="1343678"/>
                  <a:pt x="367991" y="1327325"/>
                </a:cubicBezTo>
                <a:cubicBezTo>
                  <a:pt x="334507" y="1279890"/>
                  <a:pt x="297535" y="1234567"/>
                  <a:pt x="256478" y="1193510"/>
                </a:cubicBezTo>
                <a:cubicBezTo>
                  <a:pt x="135489" y="1072521"/>
                  <a:pt x="188705" y="1111157"/>
                  <a:pt x="111513" y="1059696"/>
                </a:cubicBezTo>
                <a:cubicBezTo>
                  <a:pt x="47594" y="963819"/>
                  <a:pt x="124228" y="1085125"/>
                  <a:pt x="78059" y="992789"/>
                </a:cubicBezTo>
                <a:cubicBezTo>
                  <a:pt x="72065" y="980802"/>
                  <a:pt x="63190" y="970486"/>
                  <a:pt x="55756" y="959335"/>
                </a:cubicBezTo>
                <a:cubicBezTo>
                  <a:pt x="52039" y="948184"/>
                  <a:pt x="49235" y="936685"/>
                  <a:pt x="44605" y="925881"/>
                </a:cubicBezTo>
                <a:cubicBezTo>
                  <a:pt x="28871" y="889167"/>
                  <a:pt x="19199" y="884033"/>
                  <a:pt x="11152" y="847823"/>
                </a:cubicBezTo>
                <a:cubicBezTo>
                  <a:pt x="6247" y="825751"/>
                  <a:pt x="3717" y="803218"/>
                  <a:pt x="0" y="780915"/>
                </a:cubicBezTo>
                <a:cubicBezTo>
                  <a:pt x="814" y="771142"/>
                  <a:pt x="9964" y="617209"/>
                  <a:pt x="22303" y="580193"/>
                </a:cubicBezTo>
                <a:cubicBezTo>
                  <a:pt x="26541" y="567479"/>
                  <a:pt x="37171" y="557891"/>
                  <a:pt x="44605" y="546740"/>
                </a:cubicBezTo>
                <a:cubicBezTo>
                  <a:pt x="52039" y="524437"/>
                  <a:pt x="50285" y="496455"/>
                  <a:pt x="66908" y="479832"/>
                </a:cubicBezTo>
                <a:lnTo>
                  <a:pt x="156117" y="390623"/>
                </a:lnTo>
                <a:lnTo>
                  <a:pt x="211873" y="334867"/>
                </a:lnTo>
                <a:cubicBezTo>
                  <a:pt x="226741" y="323716"/>
                  <a:pt x="241354" y="312216"/>
                  <a:pt x="256478" y="301413"/>
                </a:cubicBezTo>
                <a:cubicBezTo>
                  <a:pt x="302866" y="268278"/>
                  <a:pt x="288841" y="279474"/>
                  <a:pt x="356839" y="256808"/>
                </a:cubicBezTo>
                <a:lnTo>
                  <a:pt x="390293" y="245657"/>
                </a:lnTo>
                <a:cubicBezTo>
                  <a:pt x="497676" y="138274"/>
                  <a:pt x="389262" y="252521"/>
                  <a:pt x="457200" y="167598"/>
                </a:cubicBezTo>
                <a:cubicBezTo>
                  <a:pt x="463768" y="159388"/>
                  <a:pt x="485078" y="130427"/>
                  <a:pt x="490654" y="122993"/>
                </a:cubicBez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F3354727-1AA7-11FE-489C-12CA0FC9F422}"/>
              </a:ext>
            </a:extLst>
          </p:cNvPr>
          <p:cNvSpPr/>
          <p:nvPr/>
        </p:nvSpPr>
        <p:spPr>
          <a:xfrm flipV="1">
            <a:off x="8567121" y="2703539"/>
            <a:ext cx="3412309" cy="2821588"/>
          </a:xfrm>
          <a:custGeom>
            <a:avLst/>
            <a:gdLst>
              <a:gd name="connsiteX0" fmla="*/ 490654 w 3412309"/>
              <a:gd name="connsiteY0" fmla="*/ 122993 h 2821589"/>
              <a:gd name="connsiteX1" fmla="*/ 490654 w 3412309"/>
              <a:gd name="connsiteY1" fmla="*/ 122993 h 2821589"/>
              <a:gd name="connsiteX2" fmla="*/ 591015 w 3412309"/>
              <a:gd name="connsiteY2" fmla="*/ 89540 h 2821589"/>
              <a:gd name="connsiteX3" fmla="*/ 635620 w 3412309"/>
              <a:gd name="connsiteY3" fmla="*/ 78389 h 2821589"/>
              <a:gd name="connsiteX4" fmla="*/ 669073 w 3412309"/>
              <a:gd name="connsiteY4" fmla="*/ 67237 h 2821589"/>
              <a:gd name="connsiteX5" fmla="*/ 758283 w 3412309"/>
              <a:gd name="connsiteY5" fmla="*/ 89540 h 2821589"/>
              <a:gd name="connsiteX6" fmla="*/ 836342 w 3412309"/>
              <a:gd name="connsiteY6" fmla="*/ 145296 h 2821589"/>
              <a:gd name="connsiteX7" fmla="*/ 880947 w 3412309"/>
              <a:gd name="connsiteY7" fmla="*/ 156447 h 2821589"/>
              <a:gd name="connsiteX8" fmla="*/ 947854 w 3412309"/>
              <a:gd name="connsiteY8" fmla="*/ 178750 h 2821589"/>
              <a:gd name="connsiteX9" fmla="*/ 1126273 w 3412309"/>
              <a:gd name="connsiteY9" fmla="*/ 156447 h 2821589"/>
              <a:gd name="connsiteX10" fmla="*/ 1170878 w 3412309"/>
              <a:gd name="connsiteY10" fmla="*/ 145296 h 2821589"/>
              <a:gd name="connsiteX11" fmla="*/ 1260088 w 3412309"/>
              <a:gd name="connsiteY11" fmla="*/ 100691 h 2821589"/>
              <a:gd name="connsiteX12" fmla="*/ 1326995 w 3412309"/>
              <a:gd name="connsiteY12" fmla="*/ 78389 h 2821589"/>
              <a:gd name="connsiteX13" fmla="*/ 1349298 w 3412309"/>
              <a:gd name="connsiteY13" fmla="*/ 56086 h 2821589"/>
              <a:gd name="connsiteX14" fmla="*/ 1438508 w 3412309"/>
              <a:gd name="connsiteY14" fmla="*/ 100691 h 2821589"/>
              <a:gd name="connsiteX15" fmla="*/ 1471961 w 3412309"/>
              <a:gd name="connsiteY15" fmla="*/ 122993 h 2821589"/>
              <a:gd name="connsiteX16" fmla="*/ 1494264 w 3412309"/>
              <a:gd name="connsiteY16" fmla="*/ 145296 h 2821589"/>
              <a:gd name="connsiteX17" fmla="*/ 1527717 w 3412309"/>
              <a:gd name="connsiteY17" fmla="*/ 156447 h 2821589"/>
              <a:gd name="connsiteX18" fmla="*/ 1694986 w 3412309"/>
              <a:gd name="connsiteY18" fmla="*/ 134145 h 2821589"/>
              <a:gd name="connsiteX19" fmla="*/ 1728439 w 3412309"/>
              <a:gd name="connsiteY19" fmla="*/ 111842 h 2821589"/>
              <a:gd name="connsiteX20" fmla="*/ 1761893 w 3412309"/>
              <a:gd name="connsiteY20" fmla="*/ 100691 h 2821589"/>
              <a:gd name="connsiteX21" fmla="*/ 1817649 w 3412309"/>
              <a:gd name="connsiteY21" fmla="*/ 56086 h 2821589"/>
              <a:gd name="connsiteX22" fmla="*/ 1884556 w 3412309"/>
              <a:gd name="connsiteY22" fmla="*/ 11481 h 2821589"/>
              <a:gd name="connsiteX23" fmla="*/ 1918010 w 3412309"/>
              <a:gd name="connsiteY23" fmla="*/ 22632 h 2821589"/>
              <a:gd name="connsiteX24" fmla="*/ 1962615 w 3412309"/>
              <a:gd name="connsiteY24" fmla="*/ 33784 h 2821589"/>
              <a:gd name="connsiteX25" fmla="*/ 2018371 w 3412309"/>
              <a:gd name="connsiteY25" fmla="*/ 78389 h 2821589"/>
              <a:gd name="connsiteX26" fmla="*/ 2062976 w 3412309"/>
              <a:gd name="connsiteY26" fmla="*/ 111842 h 2821589"/>
              <a:gd name="connsiteX27" fmla="*/ 2118732 w 3412309"/>
              <a:gd name="connsiteY27" fmla="*/ 156447 h 2821589"/>
              <a:gd name="connsiteX28" fmla="*/ 2196791 w 3412309"/>
              <a:gd name="connsiteY28" fmla="*/ 145296 h 2821589"/>
              <a:gd name="connsiteX29" fmla="*/ 2241395 w 3412309"/>
              <a:gd name="connsiteY29" fmla="*/ 134145 h 2821589"/>
              <a:gd name="connsiteX30" fmla="*/ 2308303 w 3412309"/>
              <a:gd name="connsiteY30" fmla="*/ 122993 h 2821589"/>
              <a:gd name="connsiteX31" fmla="*/ 2364059 w 3412309"/>
              <a:gd name="connsiteY31" fmla="*/ 100691 h 2821589"/>
              <a:gd name="connsiteX32" fmla="*/ 2408664 w 3412309"/>
              <a:gd name="connsiteY32" fmla="*/ 89540 h 2821589"/>
              <a:gd name="connsiteX33" fmla="*/ 2442117 w 3412309"/>
              <a:gd name="connsiteY33" fmla="*/ 67237 h 2821589"/>
              <a:gd name="connsiteX34" fmla="*/ 2486722 w 3412309"/>
              <a:gd name="connsiteY34" fmla="*/ 44935 h 2821589"/>
              <a:gd name="connsiteX35" fmla="*/ 2553630 w 3412309"/>
              <a:gd name="connsiteY35" fmla="*/ 330 h 2821589"/>
              <a:gd name="connsiteX36" fmla="*/ 2665142 w 3412309"/>
              <a:gd name="connsiteY36" fmla="*/ 89540 h 2821589"/>
              <a:gd name="connsiteX37" fmla="*/ 2698595 w 3412309"/>
              <a:gd name="connsiteY37" fmla="*/ 111842 h 2821589"/>
              <a:gd name="connsiteX38" fmla="*/ 2832410 w 3412309"/>
              <a:gd name="connsiteY38" fmla="*/ 89540 h 2821589"/>
              <a:gd name="connsiteX39" fmla="*/ 2899317 w 3412309"/>
              <a:gd name="connsiteY39" fmla="*/ 67237 h 2821589"/>
              <a:gd name="connsiteX40" fmla="*/ 2966225 w 3412309"/>
              <a:gd name="connsiteY40" fmla="*/ 22632 h 2821589"/>
              <a:gd name="connsiteX41" fmla="*/ 3021981 w 3412309"/>
              <a:gd name="connsiteY41" fmla="*/ 33784 h 2821589"/>
              <a:gd name="connsiteX42" fmla="*/ 3088888 w 3412309"/>
              <a:gd name="connsiteY42" fmla="*/ 89540 h 2821589"/>
              <a:gd name="connsiteX43" fmla="*/ 3122342 w 3412309"/>
              <a:gd name="connsiteY43" fmla="*/ 111842 h 2821589"/>
              <a:gd name="connsiteX44" fmla="*/ 3267308 w 3412309"/>
              <a:gd name="connsiteY44" fmla="*/ 100691 h 2821589"/>
              <a:gd name="connsiteX45" fmla="*/ 3300761 w 3412309"/>
              <a:gd name="connsiteY45" fmla="*/ 89540 h 2821589"/>
              <a:gd name="connsiteX46" fmla="*/ 3267308 w 3412309"/>
              <a:gd name="connsiteY46" fmla="*/ 111842 h 2821589"/>
              <a:gd name="connsiteX47" fmla="*/ 3245005 w 3412309"/>
              <a:gd name="connsiteY47" fmla="*/ 134145 h 2821589"/>
              <a:gd name="connsiteX48" fmla="*/ 3211552 w 3412309"/>
              <a:gd name="connsiteY48" fmla="*/ 301413 h 2821589"/>
              <a:gd name="connsiteX49" fmla="*/ 3233854 w 3412309"/>
              <a:gd name="connsiteY49" fmla="*/ 334867 h 2821589"/>
              <a:gd name="connsiteX50" fmla="*/ 3267308 w 3412309"/>
              <a:gd name="connsiteY50" fmla="*/ 357169 h 2821589"/>
              <a:gd name="connsiteX51" fmla="*/ 3311913 w 3412309"/>
              <a:gd name="connsiteY51" fmla="*/ 424076 h 2821589"/>
              <a:gd name="connsiteX52" fmla="*/ 3278459 w 3412309"/>
              <a:gd name="connsiteY52" fmla="*/ 524437 h 2821589"/>
              <a:gd name="connsiteX53" fmla="*/ 3211552 w 3412309"/>
              <a:gd name="connsiteY53" fmla="*/ 613647 h 2821589"/>
              <a:gd name="connsiteX54" fmla="*/ 3166947 w 3412309"/>
              <a:gd name="connsiteY54" fmla="*/ 680554 h 2821589"/>
              <a:gd name="connsiteX55" fmla="*/ 3122342 w 3412309"/>
              <a:gd name="connsiteY55" fmla="*/ 758613 h 2821589"/>
              <a:gd name="connsiteX56" fmla="*/ 3111191 w 3412309"/>
              <a:gd name="connsiteY56" fmla="*/ 792067 h 2821589"/>
              <a:gd name="connsiteX57" fmla="*/ 3122342 w 3412309"/>
              <a:gd name="connsiteY57" fmla="*/ 914730 h 2821589"/>
              <a:gd name="connsiteX58" fmla="*/ 3166947 w 3412309"/>
              <a:gd name="connsiteY58" fmla="*/ 970486 h 2821589"/>
              <a:gd name="connsiteX59" fmla="*/ 3300761 w 3412309"/>
              <a:gd name="connsiteY59" fmla="*/ 1081998 h 2821589"/>
              <a:gd name="connsiteX60" fmla="*/ 3334215 w 3412309"/>
              <a:gd name="connsiteY60" fmla="*/ 1115452 h 2821589"/>
              <a:gd name="connsiteX61" fmla="*/ 3378820 w 3412309"/>
              <a:gd name="connsiteY61" fmla="*/ 1171208 h 2821589"/>
              <a:gd name="connsiteX62" fmla="*/ 3412273 w 3412309"/>
              <a:gd name="connsiteY62" fmla="*/ 1249267 h 2821589"/>
              <a:gd name="connsiteX63" fmla="*/ 3367669 w 3412309"/>
              <a:gd name="connsiteY63" fmla="*/ 1383081 h 2821589"/>
              <a:gd name="connsiteX64" fmla="*/ 3323064 w 3412309"/>
              <a:gd name="connsiteY64" fmla="*/ 1416535 h 2821589"/>
              <a:gd name="connsiteX65" fmla="*/ 3233854 w 3412309"/>
              <a:gd name="connsiteY65" fmla="*/ 1505745 h 2821589"/>
              <a:gd name="connsiteX66" fmla="*/ 3155795 w 3412309"/>
              <a:gd name="connsiteY66" fmla="*/ 1583803 h 2821589"/>
              <a:gd name="connsiteX67" fmla="*/ 3122342 w 3412309"/>
              <a:gd name="connsiteY67" fmla="*/ 1617257 h 2821589"/>
              <a:gd name="connsiteX68" fmla="*/ 3088888 w 3412309"/>
              <a:gd name="connsiteY68" fmla="*/ 1661862 h 2821589"/>
              <a:gd name="connsiteX69" fmla="*/ 3077737 w 3412309"/>
              <a:gd name="connsiteY69" fmla="*/ 1695315 h 2821589"/>
              <a:gd name="connsiteX70" fmla="*/ 3111191 w 3412309"/>
              <a:gd name="connsiteY70" fmla="*/ 1795676 h 2821589"/>
              <a:gd name="connsiteX71" fmla="*/ 3133493 w 3412309"/>
              <a:gd name="connsiteY71" fmla="*/ 1840281 h 2821589"/>
              <a:gd name="connsiteX72" fmla="*/ 3178098 w 3412309"/>
              <a:gd name="connsiteY72" fmla="*/ 1873735 h 2821589"/>
              <a:gd name="connsiteX73" fmla="*/ 3267308 w 3412309"/>
              <a:gd name="connsiteY73" fmla="*/ 1951793 h 2821589"/>
              <a:gd name="connsiteX74" fmla="*/ 3334215 w 3412309"/>
              <a:gd name="connsiteY74" fmla="*/ 1996398 h 2821589"/>
              <a:gd name="connsiteX75" fmla="*/ 3389971 w 3412309"/>
              <a:gd name="connsiteY75" fmla="*/ 2052154 h 2821589"/>
              <a:gd name="connsiteX76" fmla="*/ 3401122 w 3412309"/>
              <a:gd name="connsiteY76" fmla="*/ 2085608 h 2821589"/>
              <a:gd name="connsiteX77" fmla="*/ 3378820 w 3412309"/>
              <a:gd name="connsiteY77" fmla="*/ 2130213 h 2821589"/>
              <a:gd name="connsiteX78" fmla="*/ 3256156 w 3412309"/>
              <a:gd name="connsiteY78" fmla="*/ 2230574 h 2821589"/>
              <a:gd name="connsiteX79" fmla="*/ 3178098 w 3412309"/>
              <a:gd name="connsiteY79" fmla="*/ 2297481 h 2821589"/>
              <a:gd name="connsiteX80" fmla="*/ 3111191 w 3412309"/>
              <a:gd name="connsiteY80" fmla="*/ 2342086 h 2821589"/>
              <a:gd name="connsiteX81" fmla="*/ 3055434 w 3412309"/>
              <a:gd name="connsiteY81" fmla="*/ 2397842 h 2821589"/>
              <a:gd name="connsiteX82" fmla="*/ 3033132 w 3412309"/>
              <a:gd name="connsiteY82" fmla="*/ 2420145 h 2821589"/>
              <a:gd name="connsiteX83" fmla="*/ 2988527 w 3412309"/>
              <a:gd name="connsiteY83" fmla="*/ 2464750 h 2821589"/>
              <a:gd name="connsiteX84" fmla="*/ 2943922 w 3412309"/>
              <a:gd name="connsiteY84" fmla="*/ 2542808 h 2821589"/>
              <a:gd name="connsiteX85" fmla="*/ 2955073 w 3412309"/>
              <a:gd name="connsiteY85" fmla="*/ 2598564 h 2821589"/>
              <a:gd name="connsiteX86" fmla="*/ 3100039 w 3412309"/>
              <a:gd name="connsiteY86" fmla="*/ 2698925 h 2821589"/>
              <a:gd name="connsiteX87" fmla="*/ 3189249 w 3412309"/>
              <a:gd name="connsiteY87" fmla="*/ 2743530 h 2821589"/>
              <a:gd name="connsiteX88" fmla="*/ 3166947 w 3412309"/>
              <a:gd name="connsiteY88" fmla="*/ 2776984 h 2821589"/>
              <a:gd name="connsiteX89" fmla="*/ 3122342 w 3412309"/>
              <a:gd name="connsiteY89" fmla="*/ 2821589 h 2821589"/>
              <a:gd name="connsiteX90" fmla="*/ 2966225 w 3412309"/>
              <a:gd name="connsiteY90" fmla="*/ 2721228 h 2821589"/>
              <a:gd name="connsiteX91" fmla="*/ 2899317 w 3412309"/>
              <a:gd name="connsiteY91" fmla="*/ 2698925 h 2821589"/>
              <a:gd name="connsiteX92" fmla="*/ 2776654 w 3412309"/>
              <a:gd name="connsiteY92" fmla="*/ 2654320 h 2821589"/>
              <a:gd name="connsiteX93" fmla="*/ 2720898 w 3412309"/>
              <a:gd name="connsiteY93" fmla="*/ 2632018 h 2821589"/>
              <a:gd name="connsiteX94" fmla="*/ 2453269 w 3412309"/>
              <a:gd name="connsiteY94" fmla="*/ 2643169 h 2821589"/>
              <a:gd name="connsiteX95" fmla="*/ 2386361 w 3412309"/>
              <a:gd name="connsiteY95" fmla="*/ 2665471 h 2821589"/>
              <a:gd name="connsiteX96" fmla="*/ 2330605 w 3412309"/>
              <a:gd name="connsiteY96" fmla="*/ 2698925 h 2821589"/>
              <a:gd name="connsiteX97" fmla="*/ 2297152 w 3412309"/>
              <a:gd name="connsiteY97" fmla="*/ 2721228 h 2821589"/>
              <a:gd name="connsiteX98" fmla="*/ 2241395 w 3412309"/>
              <a:gd name="connsiteY98" fmla="*/ 2732379 h 2821589"/>
              <a:gd name="connsiteX99" fmla="*/ 2118732 w 3412309"/>
              <a:gd name="connsiteY99" fmla="*/ 2721228 h 2821589"/>
              <a:gd name="connsiteX100" fmla="*/ 2029522 w 3412309"/>
              <a:gd name="connsiteY100" fmla="*/ 2698925 h 2821589"/>
              <a:gd name="connsiteX101" fmla="*/ 1929161 w 3412309"/>
              <a:gd name="connsiteY101" fmla="*/ 2676623 h 2821589"/>
              <a:gd name="connsiteX102" fmla="*/ 1728439 w 3412309"/>
              <a:gd name="connsiteY102" fmla="*/ 2620867 h 2821589"/>
              <a:gd name="connsiteX103" fmla="*/ 1494264 w 3412309"/>
              <a:gd name="connsiteY103" fmla="*/ 2598564 h 2821589"/>
              <a:gd name="connsiteX104" fmla="*/ 1293542 w 3412309"/>
              <a:gd name="connsiteY104" fmla="*/ 2620867 h 2821589"/>
              <a:gd name="connsiteX105" fmla="*/ 1226634 w 3412309"/>
              <a:gd name="connsiteY105" fmla="*/ 2632018 h 2821589"/>
              <a:gd name="connsiteX106" fmla="*/ 1170878 w 3412309"/>
              <a:gd name="connsiteY106" fmla="*/ 2654320 h 2821589"/>
              <a:gd name="connsiteX107" fmla="*/ 1126273 w 3412309"/>
              <a:gd name="connsiteY107" fmla="*/ 2665471 h 2821589"/>
              <a:gd name="connsiteX108" fmla="*/ 947854 w 3412309"/>
              <a:gd name="connsiteY108" fmla="*/ 2643169 h 2821589"/>
              <a:gd name="connsiteX109" fmla="*/ 825191 w 3412309"/>
              <a:gd name="connsiteY109" fmla="*/ 2609715 h 2821589"/>
              <a:gd name="connsiteX110" fmla="*/ 724830 w 3412309"/>
              <a:gd name="connsiteY110" fmla="*/ 2587413 h 2821589"/>
              <a:gd name="connsiteX111" fmla="*/ 602166 w 3412309"/>
              <a:gd name="connsiteY111" fmla="*/ 2553959 h 2821589"/>
              <a:gd name="connsiteX112" fmla="*/ 501805 w 3412309"/>
              <a:gd name="connsiteY112" fmla="*/ 2587413 h 2821589"/>
              <a:gd name="connsiteX113" fmla="*/ 446049 w 3412309"/>
              <a:gd name="connsiteY113" fmla="*/ 2632018 h 2821589"/>
              <a:gd name="connsiteX114" fmla="*/ 390293 w 3412309"/>
              <a:gd name="connsiteY114" fmla="*/ 2665471 h 2821589"/>
              <a:gd name="connsiteX115" fmla="*/ 312234 w 3412309"/>
              <a:gd name="connsiteY115" fmla="*/ 2710076 h 2821589"/>
              <a:gd name="connsiteX116" fmla="*/ 211873 w 3412309"/>
              <a:gd name="connsiteY116" fmla="*/ 2687774 h 2821589"/>
              <a:gd name="connsiteX117" fmla="*/ 156117 w 3412309"/>
              <a:gd name="connsiteY117" fmla="*/ 2665471 h 2821589"/>
              <a:gd name="connsiteX118" fmla="*/ 100361 w 3412309"/>
              <a:gd name="connsiteY118" fmla="*/ 2654320 h 2821589"/>
              <a:gd name="connsiteX119" fmla="*/ 66908 w 3412309"/>
              <a:gd name="connsiteY119" fmla="*/ 2643169 h 2821589"/>
              <a:gd name="connsiteX120" fmla="*/ 133815 w 3412309"/>
              <a:gd name="connsiteY120" fmla="*/ 2587413 h 2821589"/>
              <a:gd name="connsiteX121" fmla="*/ 223025 w 3412309"/>
              <a:gd name="connsiteY121" fmla="*/ 2542808 h 2821589"/>
              <a:gd name="connsiteX122" fmla="*/ 234176 w 3412309"/>
              <a:gd name="connsiteY122" fmla="*/ 2509354 h 2821589"/>
              <a:gd name="connsiteX123" fmla="*/ 189571 w 3412309"/>
              <a:gd name="connsiteY123" fmla="*/ 2386691 h 2821589"/>
              <a:gd name="connsiteX124" fmla="*/ 178420 w 3412309"/>
              <a:gd name="connsiteY124" fmla="*/ 2342086 h 2821589"/>
              <a:gd name="connsiteX125" fmla="*/ 167269 w 3412309"/>
              <a:gd name="connsiteY125" fmla="*/ 2308632 h 2821589"/>
              <a:gd name="connsiteX126" fmla="*/ 200722 w 3412309"/>
              <a:gd name="connsiteY126" fmla="*/ 2141364 h 2821589"/>
              <a:gd name="connsiteX127" fmla="*/ 256478 w 3412309"/>
              <a:gd name="connsiteY127" fmla="*/ 1996398 h 2821589"/>
              <a:gd name="connsiteX128" fmla="*/ 301083 w 3412309"/>
              <a:gd name="connsiteY128" fmla="*/ 1907189 h 2821589"/>
              <a:gd name="connsiteX129" fmla="*/ 390293 w 3412309"/>
              <a:gd name="connsiteY129" fmla="*/ 1650710 h 2821589"/>
              <a:gd name="connsiteX130" fmla="*/ 412595 w 3412309"/>
              <a:gd name="connsiteY130" fmla="*/ 1539198 h 2821589"/>
              <a:gd name="connsiteX131" fmla="*/ 390293 w 3412309"/>
              <a:gd name="connsiteY131" fmla="*/ 1383081 h 2821589"/>
              <a:gd name="connsiteX132" fmla="*/ 367991 w 3412309"/>
              <a:gd name="connsiteY132" fmla="*/ 1327325 h 2821589"/>
              <a:gd name="connsiteX133" fmla="*/ 256478 w 3412309"/>
              <a:gd name="connsiteY133" fmla="*/ 1193510 h 2821589"/>
              <a:gd name="connsiteX134" fmla="*/ 111513 w 3412309"/>
              <a:gd name="connsiteY134" fmla="*/ 1059696 h 2821589"/>
              <a:gd name="connsiteX135" fmla="*/ 78059 w 3412309"/>
              <a:gd name="connsiteY135" fmla="*/ 992789 h 2821589"/>
              <a:gd name="connsiteX136" fmla="*/ 55756 w 3412309"/>
              <a:gd name="connsiteY136" fmla="*/ 959335 h 2821589"/>
              <a:gd name="connsiteX137" fmla="*/ 44605 w 3412309"/>
              <a:gd name="connsiteY137" fmla="*/ 925881 h 2821589"/>
              <a:gd name="connsiteX138" fmla="*/ 11152 w 3412309"/>
              <a:gd name="connsiteY138" fmla="*/ 847823 h 2821589"/>
              <a:gd name="connsiteX139" fmla="*/ 0 w 3412309"/>
              <a:gd name="connsiteY139" fmla="*/ 780915 h 2821589"/>
              <a:gd name="connsiteX140" fmla="*/ 22303 w 3412309"/>
              <a:gd name="connsiteY140" fmla="*/ 580193 h 2821589"/>
              <a:gd name="connsiteX141" fmla="*/ 44605 w 3412309"/>
              <a:gd name="connsiteY141" fmla="*/ 546740 h 2821589"/>
              <a:gd name="connsiteX142" fmla="*/ 66908 w 3412309"/>
              <a:gd name="connsiteY142" fmla="*/ 479832 h 2821589"/>
              <a:gd name="connsiteX143" fmla="*/ 156117 w 3412309"/>
              <a:gd name="connsiteY143" fmla="*/ 390623 h 2821589"/>
              <a:gd name="connsiteX144" fmla="*/ 211873 w 3412309"/>
              <a:gd name="connsiteY144" fmla="*/ 334867 h 2821589"/>
              <a:gd name="connsiteX145" fmla="*/ 256478 w 3412309"/>
              <a:gd name="connsiteY145" fmla="*/ 301413 h 2821589"/>
              <a:gd name="connsiteX146" fmla="*/ 356839 w 3412309"/>
              <a:gd name="connsiteY146" fmla="*/ 256808 h 2821589"/>
              <a:gd name="connsiteX147" fmla="*/ 390293 w 3412309"/>
              <a:gd name="connsiteY147" fmla="*/ 245657 h 2821589"/>
              <a:gd name="connsiteX148" fmla="*/ 457200 w 3412309"/>
              <a:gd name="connsiteY148" fmla="*/ 167598 h 2821589"/>
              <a:gd name="connsiteX149" fmla="*/ 490654 w 3412309"/>
              <a:gd name="connsiteY149" fmla="*/ 122993 h 28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2309" h="2821589">
                <a:moveTo>
                  <a:pt x="490654" y="122993"/>
                </a:moveTo>
                <a:lnTo>
                  <a:pt x="490654" y="122993"/>
                </a:lnTo>
                <a:cubicBezTo>
                  <a:pt x="524108" y="111842"/>
                  <a:pt x="557311" y="99910"/>
                  <a:pt x="591015" y="89540"/>
                </a:cubicBezTo>
                <a:cubicBezTo>
                  <a:pt x="605663" y="85033"/>
                  <a:pt x="620884" y="82599"/>
                  <a:pt x="635620" y="78389"/>
                </a:cubicBezTo>
                <a:cubicBezTo>
                  <a:pt x="646922" y="75160"/>
                  <a:pt x="657922" y="70954"/>
                  <a:pt x="669073" y="67237"/>
                </a:cubicBezTo>
                <a:cubicBezTo>
                  <a:pt x="683189" y="70060"/>
                  <a:pt x="739820" y="78990"/>
                  <a:pt x="758283" y="89540"/>
                </a:cubicBezTo>
                <a:cubicBezTo>
                  <a:pt x="769699" y="96063"/>
                  <a:pt x="819089" y="137902"/>
                  <a:pt x="836342" y="145296"/>
                </a:cubicBezTo>
                <a:cubicBezTo>
                  <a:pt x="850429" y="151333"/>
                  <a:pt x="866267" y="152043"/>
                  <a:pt x="880947" y="156447"/>
                </a:cubicBezTo>
                <a:cubicBezTo>
                  <a:pt x="903464" y="163202"/>
                  <a:pt x="947854" y="178750"/>
                  <a:pt x="947854" y="178750"/>
                </a:cubicBezTo>
                <a:cubicBezTo>
                  <a:pt x="995733" y="173430"/>
                  <a:pt x="1076273" y="165538"/>
                  <a:pt x="1126273" y="156447"/>
                </a:cubicBezTo>
                <a:cubicBezTo>
                  <a:pt x="1141352" y="153705"/>
                  <a:pt x="1156010" y="149013"/>
                  <a:pt x="1170878" y="145296"/>
                </a:cubicBezTo>
                <a:cubicBezTo>
                  <a:pt x="1200615" y="130428"/>
                  <a:pt x="1228547" y="111204"/>
                  <a:pt x="1260088" y="100691"/>
                </a:cubicBezTo>
                <a:lnTo>
                  <a:pt x="1326995" y="78389"/>
                </a:lnTo>
                <a:cubicBezTo>
                  <a:pt x="1334429" y="70955"/>
                  <a:pt x="1338927" y="57815"/>
                  <a:pt x="1349298" y="56086"/>
                </a:cubicBezTo>
                <a:cubicBezTo>
                  <a:pt x="1384210" y="50267"/>
                  <a:pt x="1415262" y="84087"/>
                  <a:pt x="1438508" y="100691"/>
                </a:cubicBezTo>
                <a:cubicBezTo>
                  <a:pt x="1449414" y="108481"/>
                  <a:pt x="1461496" y="114621"/>
                  <a:pt x="1471961" y="122993"/>
                </a:cubicBezTo>
                <a:cubicBezTo>
                  <a:pt x="1480171" y="129561"/>
                  <a:pt x="1485249" y="139887"/>
                  <a:pt x="1494264" y="145296"/>
                </a:cubicBezTo>
                <a:cubicBezTo>
                  <a:pt x="1504343" y="151344"/>
                  <a:pt x="1516566" y="152730"/>
                  <a:pt x="1527717" y="156447"/>
                </a:cubicBezTo>
                <a:cubicBezTo>
                  <a:pt x="1538774" y="155219"/>
                  <a:pt x="1669960" y="142487"/>
                  <a:pt x="1694986" y="134145"/>
                </a:cubicBezTo>
                <a:cubicBezTo>
                  <a:pt x="1707700" y="129907"/>
                  <a:pt x="1716452" y="117836"/>
                  <a:pt x="1728439" y="111842"/>
                </a:cubicBezTo>
                <a:cubicBezTo>
                  <a:pt x="1738953" y="106585"/>
                  <a:pt x="1751379" y="105948"/>
                  <a:pt x="1761893" y="100691"/>
                </a:cubicBezTo>
                <a:cubicBezTo>
                  <a:pt x="1816474" y="73401"/>
                  <a:pt x="1776159" y="87204"/>
                  <a:pt x="1817649" y="56086"/>
                </a:cubicBezTo>
                <a:cubicBezTo>
                  <a:pt x="1839092" y="40003"/>
                  <a:pt x="1884556" y="11481"/>
                  <a:pt x="1884556" y="11481"/>
                </a:cubicBezTo>
                <a:cubicBezTo>
                  <a:pt x="1895707" y="15198"/>
                  <a:pt x="1906708" y="19403"/>
                  <a:pt x="1918010" y="22632"/>
                </a:cubicBezTo>
                <a:cubicBezTo>
                  <a:pt x="1932746" y="26842"/>
                  <a:pt x="1948528" y="27747"/>
                  <a:pt x="1962615" y="33784"/>
                </a:cubicBezTo>
                <a:cubicBezTo>
                  <a:pt x="1996679" y="48383"/>
                  <a:pt x="1992976" y="57227"/>
                  <a:pt x="2018371" y="78389"/>
                </a:cubicBezTo>
                <a:cubicBezTo>
                  <a:pt x="2032649" y="90287"/>
                  <a:pt x="2048698" y="99944"/>
                  <a:pt x="2062976" y="111842"/>
                </a:cubicBezTo>
                <a:cubicBezTo>
                  <a:pt x="2126537" y="164810"/>
                  <a:pt x="2036016" y="101304"/>
                  <a:pt x="2118732" y="156447"/>
                </a:cubicBezTo>
                <a:cubicBezTo>
                  <a:pt x="2144752" y="152730"/>
                  <a:pt x="2170931" y="149998"/>
                  <a:pt x="2196791" y="145296"/>
                </a:cubicBezTo>
                <a:cubicBezTo>
                  <a:pt x="2211869" y="142555"/>
                  <a:pt x="2226367" y="137151"/>
                  <a:pt x="2241395" y="134145"/>
                </a:cubicBezTo>
                <a:cubicBezTo>
                  <a:pt x="2263566" y="129711"/>
                  <a:pt x="2286000" y="126710"/>
                  <a:pt x="2308303" y="122993"/>
                </a:cubicBezTo>
                <a:cubicBezTo>
                  <a:pt x="2326888" y="115559"/>
                  <a:pt x="2345069" y="107021"/>
                  <a:pt x="2364059" y="100691"/>
                </a:cubicBezTo>
                <a:cubicBezTo>
                  <a:pt x="2378598" y="95845"/>
                  <a:pt x="2394577" y="95577"/>
                  <a:pt x="2408664" y="89540"/>
                </a:cubicBezTo>
                <a:cubicBezTo>
                  <a:pt x="2420982" y="84261"/>
                  <a:pt x="2430481" y="73886"/>
                  <a:pt x="2442117" y="67237"/>
                </a:cubicBezTo>
                <a:cubicBezTo>
                  <a:pt x="2456550" y="58990"/>
                  <a:pt x="2471854" y="52369"/>
                  <a:pt x="2486722" y="44935"/>
                </a:cubicBezTo>
                <a:cubicBezTo>
                  <a:pt x="2501423" y="30234"/>
                  <a:pt x="2525387" y="-3705"/>
                  <a:pt x="2553630" y="330"/>
                </a:cubicBezTo>
                <a:cubicBezTo>
                  <a:pt x="2603180" y="7409"/>
                  <a:pt x="2630623" y="66527"/>
                  <a:pt x="2665142" y="89540"/>
                </a:cubicBezTo>
                <a:lnTo>
                  <a:pt x="2698595" y="111842"/>
                </a:lnTo>
                <a:cubicBezTo>
                  <a:pt x="2761844" y="103936"/>
                  <a:pt x="2779786" y="105327"/>
                  <a:pt x="2832410" y="89540"/>
                </a:cubicBezTo>
                <a:cubicBezTo>
                  <a:pt x="2854927" y="82785"/>
                  <a:pt x="2879756" y="80277"/>
                  <a:pt x="2899317" y="67237"/>
                </a:cubicBezTo>
                <a:lnTo>
                  <a:pt x="2966225" y="22632"/>
                </a:lnTo>
                <a:cubicBezTo>
                  <a:pt x="2984810" y="26349"/>
                  <a:pt x="3004661" y="26086"/>
                  <a:pt x="3021981" y="33784"/>
                </a:cubicBezTo>
                <a:cubicBezTo>
                  <a:pt x="3064690" y="52766"/>
                  <a:pt x="3059275" y="65850"/>
                  <a:pt x="3088888" y="89540"/>
                </a:cubicBezTo>
                <a:cubicBezTo>
                  <a:pt x="3099353" y="97912"/>
                  <a:pt x="3111191" y="104408"/>
                  <a:pt x="3122342" y="111842"/>
                </a:cubicBezTo>
                <a:cubicBezTo>
                  <a:pt x="3170664" y="108125"/>
                  <a:pt x="3219217" y="106702"/>
                  <a:pt x="3267308" y="100691"/>
                </a:cubicBezTo>
                <a:cubicBezTo>
                  <a:pt x="3278971" y="99233"/>
                  <a:pt x="3300761" y="77786"/>
                  <a:pt x="3300761" y="89540"/>
                </a:cubicBezTo>
                <a:cubicBezTo>
                  <a:pt x="3300761" y="102942"/>
                  <a:pt x="3277773" y="103470"/>
                  <a:pt x="3267308" y="111842"/>
                </a:cubicBezTo>
                <a:cubicBezTo>
                  <a:pt x="3259098" y="118410"/>
                  <a:pt x="3252439" y="126711"/>
                  <a:pt x="3245005" y="134145"/>
                </a:cubicBezTo>
                <a:cubicBezTo>
                  <a:pt x="3202431" y="219293"/>
                  <a:pt x="3184800" y="212238"/>
                  <a:pt x="3211552" y="301413"/>
                </a:cubicBezTo>
                <a:cubicBezTo>
                  <a:pt x="3215403" y="314250"/>
                  <a:pt x="3224377" y="325390"/>
                  <a:pt x="3233854" y="334867"/>
                </a:cubicBezTo>
                <a:cubicBezTo>
                  <a:pt x="3243331" y="344344"/>
                  <a:pt x="3256157" y="349735"/>
                  <a:pt x="3267308" y="357169"/>
                </a:cubicBezTo>
                <a:cubicBezTo>
                  <a:pt x="3282176" y="379471"/>
                  <a:pt x="3318414" y="398072"/>
                  <a:pt x="3311913" y="424076"/>
                </a:cubicBezTo>
                <a:cubicBezTo>
                  <a:pt x="3301265" y="466663"/>
                  <a:pt x="3299453" y="482449"/>
                  <a:pt x="3278459" y="524437"/>
                </a:cubicBezTo>
                <a:cubicBezTo>
                  <a:pt x="3265394" y="550567"/>
                  <a:pt x="3224677" y="595600"/>
                  <a:pt x="3211552" y="613647"/>
                </a:cubicBezTo>
                <a:cubicBezTo>
                  <a:pt x="3195787" y="635325"/>
                  <a:pt x="3176902" y="655667"/>
                  <a:pt x="3166947" y="680554"/>
                </a:cubicBezTo>
                <a:cubicBezTo>
                  <a:pt x="3140739" y="746072"/>
                  <a:pt x="3158798" y="722155"/>
                  <a:pt x="3122342" y="758613"/>
                </a:cubicBezTo>
                <a:cubicBezTo>
                  <a:pt x="3118625" y="769764"/>
                  <a:pt x="3111191" y="780312"/>
                  <a:pt x="3111191" y="792067"/>
                </a:cubicBezTo>
                <a:cubicBezTo>
                  <a:pt x="3111191" y="833123"/>
                  <a:pt x="3110096" y="875543"/>
                  <a:pt x="3122342" y="914730"/>
                </a:cubicBezTo>
                <a:cubicBezTo>
                  <a:pt x="3129441" y="937447"/>
                  <a:pt x="3151135" y="952697"/>
                  <a:pt x="3166947" y="970486"/>
                </a:cubicBezTo>
                <a:cubicBezTo>
                  <a:pt x="3286909" y="1105443"/>
                  <a:pt x="3107980" y="889217"/>
                  <a:pt x="3300761" y="1081998"/>
                </a:cubicBezTo>
                <a:cubicBezTo>
                  <a:pt x="3311912" y="1093149"/>
                  <a:pt x="3324119" y="1103337"/>
                  <a:pt x="3334215" y="1115452"/>
                </a:cubicBezTo>
                <a:cubicBezTo>
                  <a:pt x="3404541" y="1199844"/>
                  <a:pt x="3313942" y="1106332"/>
                  <a:pt x="3378820" y="1171208"/>
                </a:cubicBezTo>
                <a:cubicBezTo>
                  <a:pt x="3381390" y="1176348"/>
                  <a:pt x="3413535" y="1235383"/>
                  <a:pt x="3412273" y="1249267"/>
                </a:cubicBezTo>
                <a:cubicBezTo>
                  <a:pt x="3410312" y="1270834"/>
                  <a:pt x="3390460" y="1356491"/>
                  <a:pt x="3367669" y="1383081"/>
                </a:cubicBezTo>
                <a:cubicBezTo>
                  <a:pt x="3355574" y="1397192"/>
                  <a:pt x="3336764" y="1403976"/>
                  <a:pt x="3323064" y="1416535"/>
                </a:cubicBezTo>
                <a:cubicBezTo>
                  <a:pt x="3292064" y="1444952"/>
                  <a:pt x="3263591" y="1476008"/>
                  <a:pt x="3233854" y="1505745"/>
                </a:cubicBezTo>
                <a:lnTo>
                  <a:pt x="3155795" y="1583803"/>
                </a:lnTo>
                <a:cubicBezTo>
                  <a:pt x="3144644" y="1594954"/>
                  <a:pt x="3131804" y="1604641"/>
                  <a:pt x="3122342" y="1617257"/>
                </a:cubicBezTo>
                <a:lnTo>
                  <a:pt x="3088888" y="1661862"/>
                </a:lnTo>
                <a:cubicBezTo>
                  <a:pt x="3085171" y="1673013"/>
                  <a:pt x="3077737" y="1683561"/>
                  <a:pt x="3077737" y="1695315"/>
                </a:cubicBezTo>
                <a:cubicBezTo>
                  <a:pt x="3077737" y="1717969"/>
                  <a:pt x="3104101" y="1779724"/>
                  <a:pt x="3111191" y="1795676"/>
                </a:cubicBezTo>
                <a:cubicBezTo>
                  <a:pt x="3117942" y="1810866"/>
                  <a:pt x="3122675" y="1827660"/>
                  <a:pt x="3133493" y="1840281"/>
                </a:cubicBezTo>
                <a:cubicBezTo>
                  <a:pt x="3145588" y="1854392"/>
                  <a:pt x="3164111" y="1861496"/>
                  <a:pt x="3178098" y="1873735"/>
                </a:cubicBezTo>
                <a:cubicBezTo>
                  <a:pt x="3257240" y="1942984"/>
                  <a:pt x="3186971" y="1895557"/>
                  <a:pt x="3267308" y="1951793"/>
                </a:cubicBezTo>
                <a:cubicBezTo>
                  <a:pt x="3289267" y="1967164"/>
                  <a:pt x="3315262" y="1977445"/>
                  <a:pt x="3334215" y="1996398"/>
                </a:cubicBezTo>
                <a:lnTo>
                  <a:pt x="3389971" y="2052154"/>
                </a:lnTo>
                <a:cubicBezTo>
                  <a:pt x="3393688" y="2063305"/>
                  <a:pt x="3402784" y="2073972"/>
                  <a:pt x="3401122" y="2085608"/>
                </a:cubicBezTo>
                <a:cubicBezTo>
                  <a:pt x="3398771" y="2102064"/>
                  <a:pt x="3388794" y="2116914"/>
                  <a:pt x="3378820" y="2130213"/>
                </a:cubicBezTo>
                <a:cubicBezTo>
                  <a:pt x="3344356" y="2176166"/>
                  <a:pt x="3301522" y="2194930"/>
                  <a:pt x="3256156" y="2230574"/>
                </a:cubicBezTo>
                <a:cubicBezTo>
                  <a:pt x="3229209" y="2251746"/>
                  <a:pt x="3205261" y="2276586"/>
                  <a:pt x="3178098" y="2297481"/>
                </a:cubicBezTo>
                <a:cubicBezTo>
                  <a:pt x="3156852" y="2313824"/>
                  <a:pt x="3131936" y="2325113"/>
                  <a:pt x="3111191" y="2342086"/>
                </a:cubicBezTo>
                <a:cubicBezTo>
                  <a:pt x="3090848" y="2358730"/>
                  <a:pt x="3074020" y="2379256"/>
                  <a:pt x="3055434" y="2397842"/>
                </a:cubicBezTo>
                <a:lnTo>
                  <a:pt x="3033132" y="2420145"/>
                </a:lnTo>
                <a:cubicBezTo>
                  <a:pt x="3018264" y="2435013"/>
                  <a:pt x="3000191" y="2447254"/>
                  <a:pt x="2988527" y="2464750"/>
                </a:cubicBezTo>
                <a:cubicBezTo>
                  <a:pt x="2957004" y="2512034"/>
                  <a:pt x="2972219" y="2486216"/>
                  <a:pt x="2943922" y="2542808"/>
                </a:cubicBezTo>
                <a:cubicBezTo>
                  <a:pt x="2947639" y="2561393"/>
                  <a:pt x="2943071" y="2583895"/>
                  <a:pt x="2955073" y="2598564"/>
                </a:cubicBezTo>
                <a:cubicBezTo>
                  <a:pt x="2971146" y="2618208"/>
                  <a:pt x="3065166" y="2681488"/>
                  <a:pt x="3100039" y="2698925"/>
                </a:cubicBezTo>
                <a:cubicBezTo>
                  <a:pt x="3209165" y="2753489"/>
                  <a:pt x="3111738" y="2691858"/>
                  <a:pt x="3189249" y="2743530"/>
                </a:cubicBezTo>
                <a:cubicBezTo>
                  <a:pt x="3181815" y="2754681"/>
                  <a:pt x="3175669" y="2766808"/>
                  <a:pt x="3166947" y="2776984"/>
                </a:cubicBezTo>
                <a:cubicBezTo>
                  <a:pt x="3153263" y="2792949"/>
                  <a:pt x="3122342" y="2821589"/>
                  <a:pt x="3122342" y="2821589"/>
                </a:cubicBezTo>
                <a:cubicBezTo>
                  <a:pt x="3078030" y="2788355"/>
                  <a:pt x="3012109" y="2736523"/>
                  <a:pt x="2966225" y="2721228"/>
                </a:cubicBezTo>
                <a:cubicBezTo>
                  <a:pt x="2943922" y="2713794"/>
                  <a:pt x="2920719" y="2708653"/>
                  <a:pt x="2899317" y="2698925"/>
                </a:cubicBezTo>
                <a:cubicBezTo>
                  <a:pt x="2786206" y="2647510"/>
                  <a:pt x="2904546" y="2675635"/>
                  <a:pt x="2776654" y="2654320"/>
                </a:cubicBezTo>
                <a:cubicBezTo>
                  <a:pt x="2758069" y="2646886"/>
                  <a:pt x="2740317" y="2636873"/>
                  <a:pt x="2720898" y="2632018"/>
                </a:cubicBezTo>
                <a:cubicBezTo>
                  <a:pt x="2620957" y="2607033"/>
                  <a:pt x="2569440" y="2629502"/>
                  <a:pt x="2453269" y="2643169"/>
                </a:cubicBezTo>
                <a:cubicBezTo>
                  <a:pt x="2430966" y="2650603"/>
                  <a:pt x="2407763" y="2655743"/>
                  <a:pt x="2386361" y="2665471"/>
                </a:cubicBezTo>
                <a:cubicBezTo>
                  <a:pt x="2366630" y="2674440"/>
                  <a:pt x="2348984" y="2687438"/>
                  <a:pt x="2330605" y="2698925"/>
                </a:cubicBezTo>
                <a:cubicBezTo>
                  <a:pt x="2319240" y="2706028"/>
                  <a:pt x="2309701" y="2716522"/>
                  <a:pt x="2297152" y="2721228"/>
                </a:cubicBezTo>
                <a:cubicBezTo>
                  <a:pt x="2279405" y="2727883"/>
                  <a:pt x="2259981" y="2728662"/>
                  <a:pt x="2241395" y="2732379"/>
                </a:cubicBezTo>
                <a:cubicBezTo>
                  <a:pt x="2200507" y="2728662"/>
                  <a:pt x="2159286" y="2727631"/>
                  <a:pt x="2118732" y="2721228"/>
                </a:cubicBezTo>
                <a:cubicBezTo>
                  <a:pt x="2088455" y="2716447"/>
                  <a:pt x="2059359" y="2705945"/>
                  <a:pt x="2029522" y="2698925"/>
                </a:cubicBezTo>
                <a:cubicBezTo>
                  <a:pt x="1996163" y="2691076"/>
                  <a:pt x="1962180" y="2685795"/>
                  <a:pt x="1929161" y="2676623"/>
                </a:cubicBezTo>
                <a:cubicBezTo>
                  <a:pt x="1830525" y="2649224"/>
                  <a:pt x="1829952" y="2634402"/>
                  <a:pt x="1728439" y="2620867"/>
                </a:cubicBezTo>
                <a:cubicBezTo>
                  <a:pt x="1650715" y="2610504"/>
                  <a:pt x="1494264" y="2598564"/>
                  <a:pt x="1494264" y="2598564"/>
                </a:cubicBezTo>
                <a:lnTo>
                  <a:pt x="1293542" y="2620867"/>
                </a:lnTo>
                <a:cubicBezTo>
                  <a:pt x="1271106" y="2623671"/>
                  <a:pt x="1248448" y="2626069"/>
                  <a:pt x="1226634" y="2632018"/>
                </a:cubicBezTo>
                <a:cubicBezTo>
                  <a:pt x="1207322" y="2637285"/>
                  <a:pt x="1189868" y="2647990"/>
                  <a:pt x="1170878" y="2654320"/>
                </a:cubicBezTo>
                <a:cubicBezTo>
                  <a:pt x="1156339" y="2659166"/>
                  <a:pt x="1141141" y="2661754"/>
                  <a:pt x="1126273" y="2665471"/>
                </a:cubicBezTo>
                <a:cubicBezTo>
                  <a:pt x="1066800" y="2658037"/>
                  <a:pt x="1006788" y="2654083"/>
                  <a:pt x="947854" y="2643169"/>
                </a:cubicBezTo>
                <a:cubicBezTo>
                  <a:pt x="906181" y="2635452"/>
                  <a:pt x="866307" y="2619994"/>
                  <a:pt x="825191" y="2609715"/>
                </a:cubicBezTo>
                <a:cubicBezTo>
                  <a:pt x="791945" y="2601403"/>
                  <a:pt x="757943" y="2596243"/>
                  <a:pt x="724830" y="2587413"/>
                </a:cubicBezTo>
                <a:cubicBezTo>
                  <a:pt x="555050" y="2542138"/>
                  <a:pt x="749415" y="2583408"/>
                  <a:pt x="602166" y="2553959"/>
                </a:cubicBezTo>
                <a:cubicBezTo>
                  <a:pt x="568759" y="2562310"/>
                  <a:pt x="531801" y="2569415"/>
                  <a:pt x="501805" y="2587413"/>
                </a:cubicBezTo>
                <a:cubicBezTo>
                  <a:pt x="481396" y="2599659"/>
                  <a:pt x="465547" y="2618369"/>
                  <a:pt x="446049" y="2632018"/>
                </a:cubicBezTo>
                <a:cubicBezTo>
                  <a:pt x="428293" y="2644447"/>
                  <a:pt x="408327" y="2653449"/>
                  <a:pt x="390293" y="2665471"/>
                </a:cubicBezTo>
                <a:cubicBezTo>
                  <a:pt x="322781" y="2710479"/>
                  <a:pt x="371860" y="2690201"/>
                  <a:pt x="312234" y="2710076"/>
                </a:cubicBezTo>
                <a:cubicBezTo>
                  <a:pt x="290141" y="2705658"/>
                  <a:pt x="235493" y="2695647"/>
                  <a:pt x="211873" y="2687774"/>
                </a:cubicBezTo>
                <a:cubicBezTo>
                  <a:pt x="192883" y="2681444"/>
                  <a:pt x="175290" y="2671223"/>
                  <a:pt x="156117" y="2665471"/>
                </a:cubicBezTo>
                <a:cubicBezTo>
                  <a:pt x="137963" y="2660025"/>
                  <a:pt x="118748" y="2658917"/>
                  <a:pt x="100361" y="2654320"/>
                </a:cubicBezTo>
                <a:cubicBezTo>
                  <a:pt x="88958" y="2651469"/>
                  <a:pt x="78059" y="2646886"/>
                  <a:pt x="66908" y="2643169"/>
                </a:cubicBezTo>
                <a:cubicBezTo>
                  <a:pt x="95226" y="2614850"/>
                  <a:pt x="99657" y="2606044"/>
                  <a:pt x="133815" y="2587413"/>
                </a:cubicBezTo>
                <a:cubicBezTo>
                  <a:pt x="163002" y="2571493"/>
                  <a:pt x="223025" y="2542808"/>
                  <a:pt x="223025" y="2542808"/>
                </a:cubicBezTo>
                <a:cubicBezTo>
                  <a:pt x="226742" y="2531657"/>
                  <a:pt x="234176" y="2521109"/>
                  <a:pt x="234176" y="2509354"/>
                </a:cubicBezTo>
                <a:cubicBezTo>
                  <a:pt x="234176" y="2445591"/>
                  <a:pt x="220553" y="2438327"/>
                  <a:pt x="189571" y="2386691"/>
                </a:cubicBezTo>
                <a:cubicBezTo>
                  <a:pt x="185854" y="2371823"/>
                  <a:pt x="182630" y="2356822"/>
                  <a:pt x="178420" y="2342086"/>
                </a:cubicBezTo>
                <a:cubicBezTo>
                  <a:pt x="175191" y="2330784"/>
                  <a:pt x="167269" y="2320387"/>
                  <a:pt x="167269" y="2308632"/>
                </a:cubicBezTo>
                <a:cubicBezTo>
                  <a:pt x="167269" y="2196471"/>
                  <a:pt x="171589" y="2221479"/>
                  <a:pt x="200722" y="2141364"/>
                </a:cubicBezTo>
                <a:cubicBezTo>
                  <a:pt x="233712" y="2050642"/>
                  <a:pt x="211675" y="2092404"/>
                  <a:pt x="256478" y="1996398"/>
                </a:cubicBezTo>
                <a:cubicBezTo>
                  <a:pt x="270537" y="1966271"/>
                  <a:pt x="288296" y="1937878"/>
                  <a:pt x="301083" y="1907189"/>
                </a:cubicBezTo>
                <a:cubicBezTo>
                  <a:pt x="328655" y="1841016"/>
                  <a:pt x="371348" y="1731227"/>
                  <a:pt x="390293" y="1650710"/>
                </a:cubicBezTo>
                <a:cubicBezTo>
                  <a:pt x="398975" y="1613811"/>
                  <a:pt x="412595" y="1539198"/>
                  <a:pt x="412595" y="1539198"/>
                </a:cubicBezTo>
                <a:cubicBezTo>
                  <a:pt x="408623" y="1503452"/>
                  <a:pt x="402824" y="1424851"/>
                  <a:pt x="390293" y="1383081"/>
                </a:cubicBezTo>
                <a:cubicBezTo>
                  <a:pt x="384541" y="1363908"/>
                  <a:pt x="379534" y="1343678"/>
                  <a:pt x="367991" y="1327325"/>
                </a:cubicBezTo>
                <a:cubicBezTo>
                  <a:pt x="334507" y="1279890"/>
                  <a:pt x="297535" y="1234567"/>
                  <a:pt x="256478" y="1193510"/>
                </a:cubicBezTo>
                <a:cubicBezTo>
                  <a:pt x="135489" y="1072521"/>
                  <a:pt x="188705" y="1111157"/>
                  <a:pt x="111513" y="1059696"/>
                </a:cubicBezTo>
                <a:cubicBezTo>
                  <a:pt x="47594" y="963819"/>
                  <a:pt x="124228" y="1085125"/>
                  <a:pt x="78059" y="992789"/>
                </a:cubicBezTo>
                <a:cubicBezTo>
                  <a:pt x="72065" y="980802"/>
                  <a:pt x="63190" y="970486"/>
                  <a:pt x="55756" y="959335"/>
                </a:cubicBezTo>
                <a:cubicBezTo>
                  <a:pt x="52039" y="948184"/>
                  <a:pt x="49235" y="936685"/>
                  <a:pt x="44605" y="925881"/>
                </a:cubicBezTo>
                <a:cubicBezTo>
                  <a:pt x="28871" y="889167"/>
                  <a:pt x="19199" y="884033"/>
                  <a:pt x="11152" y="847823"/>
                </a:cubicBezTo>
                <a:cubicBezTo>
                  <a:pt x="6247" y="825751"/>
                  <a:pt x="3717" y="803218"/>
                  <a:pt x="0" y="780915"/>
                </a:cubicBezTo>
                <a:cubicBezTo>
                  <a:pt x="814" y="771142"/>
                  <a:pt x="9964" y="617209"/>
                  <a:pt x="22303" y="580193"/>
                </a:cubicBezTo>
                <a:cubicBezTo>
                  <a:pt x="26541" y="567479"/>
                  <a:pt x="37171" y="557891"/>
                  <a:pt x="44605" y="546740"/>
                </a:cubicBezTo>
                <a:cubicBezTo>
                  <a:pt x="52039" y="524437"/>
                  <a:pt x="50285" y="496455"/>
                  <a:pt x="66908" y="479832"/>
                </a:cubicBezTo>
                <a:lnTo>
                  <a:pt x="156117" y="390623"/>
                </a:lnTo>
                <a:lnTo>
                  <a:pt x="211873" y="334867"/>
                </a:lnTo>
                <a:cubicBezTo>
                  <a:pt x="226741" y="323716"/>
                  <a:pt x="241354" y="312216"/>
                  <a:pt x="256478" y="301413"/>
                </a:cubicBezTo>
                <a:cubicBezTo>
                  <a:pt x="302866" y="268278"/>
                  <a:pt x="288841" y="279474"/>
                  <a:pt x="356839" y="256808"/>
                </a:cubicBezTo>
                <a:lnTo>
                  <a:pt x="390293" y="245657"/>
                </a:lnTo>
                <a:cubicBezTo>
                  <a:pt x="497676" y="138274"/>
                  <a:pt x="389262" y="252521"/>
                  <a:pt x="457200" y="167598"/>
                </a:cubicBezTo>
                <a:cubicBezTo>
                  <a:pt x="463768" y="159388"/>
                  <a:pt x="485078" y="130427"/>
                  <a:pt x="490654" y="122993"/>
                </a:cubicBezTo>
                <a:close/>
              </a:path>
            </a:pathLst>
          </a:cu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150C17D7-D936-426F-4432-C78E8A35942C}"/>
              </a:ext>
            </a:extLst>
          </p:cNvPr>
          <p:cNvSpPr/>
          <p:nvPr/>
        </p:nvSpPr>
        <p:spPr>
          <a:xfrm flipH="1" flipV="1">
            <a:off x="8548901" y="2701360"/>
            <a:ext cx="3402008" cy="2821589"/>
          </a:xfrm>
          <a:custGeom>
            <a:avLst/>
            <a:gdLst>
              <a:gd name="connsiteX0" fmla="*/ 490654 w 3412309"/>
              <a:gd name="connsiteY0" fmla="*/ 122993 h 2821589"/>
              <a:gd name="connsiteX1" fmla="*/ 490654 w 3412309"/>
              <a:gd name="connsiteY1" fmla="*/ 122993 h 2821589"/>
              <a:gd name="connsiteX2" fmla="*/ 591015 w 3412309"/>
              <a:gd name="connsiteY2" fmla="*/ 89540 h 2821589"/>
              <a:gd name="connsiteX3" fmla="*/ 635620 w 3412309"/>
              <a:gd name="connsiteY3" fmla="*/ 78389 h 2821589"/>
              <a:gd name="connsiteX4" fmla="*/ 669073 w 3412309"/>
              <a:gd name="connsiteY4" fmla="*/ 67237 h 2821589"/>
              <a:gd name="connsiteX5" fmla="*/ 758283 w 3412309"/>
              <a:gd name="connsiteY5" fmla="*/ 89540 h 2821589"/>
              <a:gd name="connsiteX6" fmla="*/ 836342 w 3412309"/>
              <a:gd name="connsiteY6" fmla="*/ 145296 h 2821589"/>
              <a:gd name="connsiteX7" fmla="*/ 880947 w 3412309"/>
              <a:gd name="connsiteY7" fmla="*/ 156447 h 2821589"/>
              <a:gd name="connsiteX8" fmla="*/ 947854 w 3412309"/>
              <a:gd name="connsiteY8" fmla="*/ 178750 h 2821589"/>
              <a:gd name="connsiteX9" fmla="*/ 1126273 w 3412309"/>
              <a:gd name="connsiteY9" fmla="*/ 156447 h 2821589"/>
              <a:gd name="connsiteX10" fmla="*/ 1170878 w 3412309"/>
              <a:gd name="connsiteY10" fmla="*/ 145296 h 2821589"/>
              <a:gd name="connsiteX11" fmla="*/ 1260088 w 3412309"/>
              <a:gd name="connsiteY11" fmla="*/ 100691 h 2821589"/>
              <a:gd name="connsiteX12" fmla="*/ 1326995 w 3412309"/>
              <a:gd name="connsiteY12" fmla="*/ 78389 h 2821589"/>
              <a:gd name="connsiteX13" fmla="*/ 1349298 w 3412309"/>
              <a:gd name="connsiteY13" fmla="*/ 56086 h 2821589"/>
              <a:gd name="connsiteX14" fmla="*/ 1438508 w 3412309"/>
              <a:gd name="connsiteY14" fmla="*/ 100691 h 2821589"/>
              <a:gd name="connsiteX15" fmla="*/ 1471961 w 3412309"/>
              <a:gd name="connsiteY15" fmla="*/ 122993 h 2821589"/>
              <a:gd name="connsiteX16" fmla="*/ 1494264 w 3412309"/>
              <a:gd name="connsiteY16" fmla="*/ 145296 h 2821589"/>
              <a:gd name="connsiteX17" fmla="*/ 1527717 w 3412309"/>
              <a:gd name="connsiteY17" fmla="*/ 156447 h 2821589"/>
              <a:gd name="connsiteX18" fmla="*/ 1694986 w 3412309"/>
              <a:gd name="connsiteY18" fmla="*/ 134145 h 2821589"/>
              <a:gd name="connsiteX19" fmla="*/ 1728439 w 3412309"/>
              <a:gd name="connsiteY19" fmla="*/ 111842 h 2821589"/>
              <a:gd name="connsiteX20" fmla="*/ 1761893 w 3412309"/>
              <a:gd name="connsiteY20" fmla="*/ 100691 h 2821589"/>
              <a:gd name="connsiteX21" fmla="*/ 1817649 w 3412309"/>
              <a:gd name="connsiteY21" fmla="*/ 56086 h 2821589"/>
              <a:gd name="connsiteX22" fmla="*/ 1884556 w 3412309"/>
              <a:gd name="connsiteY22" fmla="*/ 11481 h 2821589"/>
              <a:gd name="connsiteX23" fmla="*/ 1918010 w 3412309"/>
              <a:gd name="connsiteY23" fmla="*/ 22632 h 2821589"/>
              <a:gd name="connsiteX24" fmla="*/ 1962615 w 3412309"/>
              <a:gd name="connsiteY24" fmla="*/ 33784 h 2821589"/>
              <a:gd name="connsiteX25" fmla="*/ 2018371 w 3412309"/>
              <a:gd name="connsiteY25" fmla="*/ 78389 h 2821589"/>
              <a:gd name="connsiteX26" fmla="*/ 2062976 w 3412309"/>
              <a:gd name="connsiteY26" fmla="*/ 111842 h 2821589"/>
              <a:gd name="connsiteX27" fmla="*/ 2118732 w 3412309"/>
              <a:gd name="connsiteY27" fmla="*/ 156447 h 2821589"/>
              <a:gd name="connsiteX28" fmla="*/ 2196791 w 3412309"/>
              <a:gd name="connsiteY28" fmla="*/ 145296 h 2821589"/>
              <a:gd name="connsiteX29" fmla="*/ 2241395 w 3412309"/>
              <a:gd name="connsiteY29" fmla="*/ 134145 h 2821589"/>
              <a:gd name="connsiteX30" fmla="*/ 2308303 w 3412309"/>
              <a:gd name="connsiteY30" fmla="*/ 122993 h 2821589"/>
              <a:gd name="connsiteX31" fmla="*/ 2364059 w 3412309"/>
              <a:gd name="connsiteY31" fmla="*/ 100691 h 2821589"/>
              <a:gd name="connsiteX32" fmla="*/ 2408664 w 3412309"/>
              <a:gd name="connsiteY32" fmla="*/ 89540 h 2821589"/>
              <a:gd name="connsiteX33" fmla="*/ 2442117 w 3412309"/>
              <a:gd name="connsiteY33" fmla="*/ 67237 h 2821589"/>
              <a:gd name="connsiteX34" fmla="*/ 2486722 w 3412309"/>
              <a:gd name="connsiteY34" fmla="*/ 44935 h 2821589"/>
              <a:gd name="connsiteX35" fmla="*/ 2553630 w 3412309"/>
              <a:gd name="connsiteY35" fmla="*/ 330 h 2821589"/>
              <a:gd name="connsiteX36" fmla="*/ 2665142 w 3412309"/>
              <a:gd name="connsiteY36" fmla="*/ 89540 h 2821589"/>
              <a:gd name="connsiteX37" fmla="*/ 2698595 w 3412309"/>
              <a:gd name="connsiteY37" fmla="*/ 111842 h 2821589"/>
              <a:gd name="connsiteX38" fmla="*/ 2832410 w 3412309"/>
              <a:gd name="connsiteY38" fmla="*/ 89540 h 2821589"/>
              <a:gd name="connsiteX39" fmla="*/ 2899317 w 3412309"/>
              <a:gd name="connsiteY39" fmla="*/ 67237 h 2821589"/>
              <a:gd name="connsiteX40" fmla="*/ 2966225 w 3412309"/>
              <a:gd name="connsiteY40" fmla="*/ 22632 h 2821589"/>
              <a:gd name="connsiteX41" fmla="*/ 3021981 w 3412309"/>
              <a:gd name="connsiteY41" fmla="*/ 33784 h 2821589"/>
              <a:gd name="connsiteX42" fmla="*/ 3088888 w 3412309"/>
              <a:gd name="connsiteY42" fmla="*/ 89540 h 2821589"/>
              <a:gd name="connsiteX43" fmla="*/ 3122342 w 3412309"/>
              <a:gd name="connsiteY43" fmla="*/ 111842 h 2821589"/>
              <a:gd name="connsiteX44" fmla="*/ 3267308 w 3412309"/>
              <a:gd name="connsiteY44" fmla="*/ 100691 h 2821589"/>
              <a:gd name="connsiteX45" fmla="*/ 3300761 w 3412309"/>
              <a:gd name="connsiteY45" fmla="*/ 89540 h 2821589"/>
              <a:gd name="connsiteX46" fmla="*/ 3267308 w 3412309"/>
              <a:gd name="connsiteY46" fmla="*/ 111842 h 2821589"/>
              <a:gd name="connsiteX47" fmla="*/ 3245005 w 3412309"/>
              <a:gd name="connsiteY47" fmla="*/ 134145 h 2821589"/>
              <a:gd name="connsiteX48" fmla="*/ 3211552 w 3412309"/>
              <a:gd name="connsiteY48" fmla="*/ 301413 h 2821589"/>
              <a:gd name="connsiteX49" fmla="*/ 3233854 w 3412309"/>
              <a:gd name="connsiteY49" fmla="*/ 334867 h 2821589"/>
              <a:gd name="connsiteX50" fmla="*/ 3267308 w 3412309"/>
              <a:gd name="connsiteY50" fmla="*/ 357169 h 2821589"/>
              <a:gd name="connsiteX51" fmla="*/ 3311913 w 3412309"/>
              <a:gd name="connsiteY51" fmla="*/ 424076 h 2821589"/>
              <a:gd name="connsiteX52" fmla="*/ 3278459 w 3412309"/>
              <a:gd name="connsiteY52" fmla="*/ 524437 h 2821589"/>
              <a:gd name="connsiteX53" fmla="*/ 3211552 w 3412309"/>
              <a:gd name="connsiteY53" fmla="*/ 613647 h 2821589"/>
              <a:gd name="connsiteX54" fmla="*/ 3166947 w 3412309"/>
              <a:gd name="connsiteY54" fmla="*/ 680554 h 2821589"/>
              <a:gd name="connsiteX55" fmla="*/ 3122342 w 3412309"/>
              <a:gd name="connsiteY55" fmla="*/ 758613 h 2821589"/>
              <a:gd name="connsiteX56" fmla="*/ 3111191 w 3412309"/>
              <a:gd name="connsiteY56" fmla="*/ 792067 h 2821589"/>
              <a:gd name="connsiteX57" fmla="*/ 3122342 w 3412309"/>
              <a:gd name="connsiteY57" fmla="*/ 914730 h 2821589"/>
              <a:gd name="connsiteX58" fmla="*/ 3166947 w 3412309"/>
              <a:gd name="connsiteY58" fmla="*/ 970486 h 2821589"/>
              <a:gd name="connsiteX59" fmla="*/ 3300761 w 3412309"/>
              <a:gd name="connsiteY59" fmla="*/ 1081998 h 2821589"/>
              <a:gd name="connsiteX60" fmla="*/ 3334215 w 3412309"/>
              <a:gd name="connsiteY60" fmla="*/ 1115452 h 2821589"/>
              <a:gd name="connsiteX61" fmla="*/ 3378820 w 3412309"/>
              <a:gd name="connsiteY61" fmla="*/ 1171208 h 2821589"/>
              <a:gd name="connsiteX62" fmla="*/ 3412273 w 3412309"/>
              <a:gd name="connsiteY62" fmla="*/ 1249267 h 2821589"/>
              <a:gd name="connsiteX63" fmla="*/ 3367669 w 3412309"/>
              <a:gd name="connsiteY63" fmla="*/ 1383081 h 2821589"/>
              <a:gd name="connsiteX64" fmla="*/ 3323064 w 3412309"/>
              <a:gd name="connsiteY64" fmla="*/ 1416535 h 2821589"/>
              <a:gd name="connsiteX65" fmla="*/ 3233854 w 3412309"/>
              <a:gd name="connsiteY65" fmla="*/ 1505745 h 2821589"/>
              <a:gd name="connsiteX66" fmla="*/ 3155795 w 3412309"/>
              <a:gd name="connsiteY66" fmla="*/ 1583803 h 2821589"/>
              <a:gd name="connsiteX67" fmla="*/ 3122342 w 3412309"/>
              <a:gd name="connsiteY67" fmla="*/ 1617257 h 2821589"/>
              <a:gd name="connsiteX68" fmla="*/ 3088888 w 3412309"/>
              <a:gd name="connsiteY68" fmla="*/ 1661862 h 2821589"/>
              <a:gd name="connsiteX69" fmla="*/ 3077737 w 3412309"/>
              <a:gd name="connsiteY69" fmla="*/ 1695315 h 2821589"/>
              <a:gd name="connsiteX70" fmla="*/ 3111191 w 3412309"/>
              <a:gd name="connsiteY70" fmla="*/ 1795676 h 2821589"/>
              <a:gd name="connsiteX71" fmla="*/ 3133493 w 3412309"/>
              <a:gd name="connsiteY71" fmla="*/ 1840281 h 2821589"/>
              <a:gd name="connsiteX72" fmla="*/ 3178098 w 3412309"/>
              <a:gd name="connsiteY72" fmla="*/ 1873735 h 2821589"/>
              <a:gd name="connsiteX73" fmla="*/ 3267308 w 3412309"/>
              <a:gd name="connsiteY73" fmla="*/ 1951793 h 2821589"/>
              <a:gd name="connsiteX74" fmla="*/ 3334215 w 3412309"/>
              <a:gd name="connsiteY74" fmla="*/ 1996398 h 2821589"/>
              <a:gd name="connsiteX75" fmla="*/ 3389971 w 3412309"/>
              <a:gd name="connsiteY75" fmla="*/ 2052154 h 2821589"/>
              <a:gd name="connsiteX76" fmla="*/ 3401122 w 3412309"/>
              <a:gd name="connsiteY76" fmla="*/ 2085608 h 2821589"/>
              <a:gd name="connsiteX77" fmla="*/ 3378820 w 3412309"/>
              <a:gd name="connsiteY77" fmla="*/ 2130213 h 2821589"/>
              <a:gd name="connsiteX78" fmla="*/ 3256156 w 3412309"/>
              <a:gd name="connsiteY78" fmla="*/ 2230574 h 2821589"/>
              <a:gd name="connsiteX79" fmla="*/ 3178098 w 3412309"/>
              <a:gd name="connsiteY79" fmla="*/ 2297481 h 2821589"/>
              <a:gd name="connsiteX80" fmla="*/ 3111191 w 3412309"/>
              <a:gd name="connsiteY80" fmla="*/ 2342086 h 2821589"/>
              <a:gd name="connsiteX81" fmla="*/ 3055434 w 3412309"/>
              <a:gd name="connsiteY81" fmla="*/ 2397842 h 2821589"/>
              <a:gd name="connsiteX82" fmla="*/ 3033132 w 3412309"/>
              <a:gd name="connsiteY82" fmla="*/ 2420145 h 2821589"/>
              <a:gd name="connsiteX83" fmla="*/ 2988527 w 3412309"/>
              <a:gd name="connsiteY83" fmla="*/ 2464750 h 2821589"/>
              <a:gd name="connsiteX84" fmla="*/ 2943922 w 3412309"/>
              <a:gd name="connsiteY84" fmla="*/ 2542808 h 2821589"/>
              <a:gd name="connsiteX85" fmla="*/ 2955073 w 3412309"/>
              <a:gd name="connsiteY85" fmla="*/ 2598564 h 2821589"/>
              <a:gd name="connsiteX86" fmla="*/ 3100039 w 3412309"/>
              <a:gd name="connsiteY86" fmla="*/ 2698925 h 2821589"/>
              <a:gd name="connsiteX87" fmla="*/ 3189249 w 3412309"/>
              <a:gd name="connsiteY87" fmla="*/ 2743530 h 2821589"/>
              <a:gd name="connsiteX88" fmla="*/ 3166947 w 3412309"/>
              <a:gd name="connsiteY88" fmla="*/ 2776984 h 2821589"/>
              <a:gd name="connsiteX89" fmla="*/ 3122342 w 3412309"/>
              <a:gd name="connsiteY89" fmla="*/ 2821589 h 2821589"/>
              <a:gd name="connsiteX90" fmla="*/ 2966225 w 3412309"/>
              <a:gd name="connsiteY90" fmla="*/ 2721228 h 2821589"/>
              <a:gd name="connsiteX91" fmla="*/ 2899317 w 3412309"/>
              <a:gd name="connsiteY91" fmla="*/ 2698925 h 2821589"/>
              <a:gd name="connsiteX92" fmla="*/ 2776654 w 3412309"/>
              <a:gd name="connsiteY92" fmla="*/ 2654320 h 2821589"/>
              <a:gd name="connsiteX93" fmla="*/ 2720898 w 3412309"/>
              <a:gd name="connsiteY93" fmla="*/ 2632018 h 2821589"/>
              <a:gd name="connsiteX94" fmla="*/ 2453269 w 3412309"/>
              <a:gd name="connsiteY94" fmla="*/ 2643169 h 2821589"/>
              <a:gd name="connsiteX95" fmla="*/ 2386361 w 3412309"/>
              <a:gd name="connsiteY95" fmla="*/ 2665471 h 2821589"/>
              <a:gd name="connsiteX96" fmla="*/ 2330605 w 3412309"/>
              <a:gd name="connsiteY96" fmla="*/ 2698925 h 2821589"/>
              <a:gd name="connsiteX97" fmla="*/ 2297152 w 3412309"/>
              <a:gd name="connsiteY97" fmla="*/ 2721228 h 2821589"/>
              <a:gd name="connsiteX98" fmla="*/ 2241395 w 3412309"/>
              <a:gd name="connsiteY98" fmla="*/ 2732379 h 2821589"/>
              <a:gd name="connsiteX99" fmla="*/ 2118732 w 3412309"/>
              <a:gd name="connsiteY99" fmla="*/ 2721228 h 2821589"/>
              <a:gd name="connsiteX100" fmla="*/ 2029522 w 3412309"/>
              <a:gd name="connsiteY100" fmla="*/ 2698925 h 2821589"/>
              <a:gd name="connsiteX101" fmla="*/ 1929161 w 3412309"/>
              <a:gd name="connsiteY101" fmla="*/ 2676623 h 2821589"/>
              <a:gd name="connsiteX102" fmla="*/ 1728439 w 3412309"/>
              <a:gd name="connsiteY102" fmla="*/ 2620867 h 2821589"/>
              <a:gd name="connsiteX103" fmla="*/ 1494264 w 3412309"/>
              <a:gd name="connsiteY103" fmla="*/ 2598564 h 2821589"/>
              <a:gd name="connsiteX104" fmla="*/ 1293542 w 3412309"/>
              <a:gd name="connsiteY104" fmla="*/ 2620867 h 2821589"/>
              <a:gd name="connsiteX105" fmla="*/ 1226634 w 3412309"/>
              <a:gd name="connsiteY105" fmla="*/ 2632018 h 2821589"/>
              <a:gd name="connsiteX106" fmla="*/ 1170878 w 3412309"/>
              <a:gd name="connsiteY106" fmla="*/ 2654320 h 2821589"/>
              <a:gd name="connsiteX107" fmla="*/ 1126273 w 3412309"/>
              <a:gd name="connsiteY107" fmla="*/ 2665471 h 2821589"/>
              <a:gd name="connsiteX108" fmla="*/ 947854 w 3412309"/>
              <a:gd name="connsiteY108" fmla="*/ 2643169 h 2821589"/>
              <a:gd name="connsiteX109" fmla="*/ 825191 w 3412309"/>
              <a:gd name="connsiteY109" fmla="*/ 2609715 h 2821589"/>
              <a:gd name="connsiteX110" fmla="*/ 724830 w 3412309"/>
              <a:gd name="connsiteY110" fmla="*/ 2587413 h 2821589"/>
              <a:gd name="connsiteX111" fmla="*/ 602166 w 3412309"/>
              <a:gd name="connsiteY111" fmla="*/ 2553959 h 2821589"/>
              <a:gd name="connsiteX112" fmla="*/ 501805 w 3412309"/>
              <a:gd name="connsiteY112" fmla="*/ 2587413 h 2821589"/>
              <a:gd name="connsiteX113" fmla="*/ 446049 w 3412309"/>
              <a:gd name="connsiteY113" fmla="*/ 2632018 h 2821589"/>
              <a:gd name="connsiteX114" fmla="*/ 390293 w 3412309"/>
              <a:gd name="connsiteY114" fmla="*/ 2665471 h 2821589"/>
              <a:gd name="connsiteX115" fmla="*/ 312234 w 3412309"/>
              <a:gd name="connsiteY115" fmla="*/ 2710076 h 2821589"/>
              <a:gd name="connsiteX116" fmla="*/ 211873 w 3412309"/>
              <a:gd name="connsiteY116" fmla="*/ 2687774 h 2821589"/>
              <a:gd name="connsiteX117" fmla="*/ 156117 w 3412309"/>
              <a:gd name="connsiteY117" fmla="*/ 2665471 h 2821589"/>
              <a:gd name="connsiteX118" fmla="*/ 100361 w 3412309"/>
              <a:gd name="connsiteY118" fmla="*/ 2654320 h 2821589"/>
              <a:gd name="connsiteX119" fmla="*/ 66908 w 3412309"/>
              <a:gd name="connsiteY119" fmla="*/ 2643169 h 2821589"/>
              <a:gd name="connsiteX120" fmla="*/ 133815 w 3412309"/>
              <a:gd name="connsiteY120" fmla="*/ 2587413 h 2821589"/>
              <a:gd name="connsiteX121" fmla="*/ 223025 w 3412309"/>
              <a:gd name="connsiteY121" fmla="*/ 2542808 h 2821589"/>
              <a:gd name="connsiteX122" fmla="*/ 234176 w 3412309"/>
              <a:gd name="connsiteY122" fmla="*/ 2509354 h 2821589"/>
              <a:gd name="connsiteX123" fmla="*/ 189571 w 3412309"/>
              <a:gd name="connsiteY123" fmla="*/ 2386691 h 2821589"/>
              <a:gd name="connsiteX124" fmla="*/ 178420 w 3412309"/>
              <a:gd name="connsiteY124" fmla="*/ 2342086 h 2821589"/>
              <a:gd name="connsiteX125" fmla="*/ 167269 w 3412309"/>
              <a:gd name="connsiteY125" fmla="*/ 2308632 h 2821589"/>
              <a:gd name="connsiteX126" fmla="*/ 200722 w 3412309"/>
              <a:gd name="connsiteY126" fmla="*/ 2141364 h 2821589"/>
              <a:gd name="connsiteX127" fmla="*/ 256478 w 3412309"/>
              <a:gd name="connsiteY127" fmla="*/ 1996398 h 2821589"/>
              <a:gd name="connsiteX128" fmla="*/ 301083 w 3412309"/>
              <a:gd name="connsiteY128" fmla="*/ 1907189 h 2821589"/>
              <a:gd name="connsiteX129" fmla="*/ 390293 w 3412309"/>
              <a:gd name="connsiteY129" fmla="*/ 1650710 h 2821589"/>
              <a:gd name="connsiteX130" fmla="*/ 412595 w 3412309"/>
              <a:gd name="connsiteY130" fmla="*/ 1539198 h 2821589"/>
              <a:gd name="connsiteX131" fmla="*/ 390293 w 3412309"/>
              <a:gd name="connsiteY131" fmla="*/ 1383081 h 2821589"/>
              <a:gd name="connsiteX132" fmla="*/ 367991 w 3412309"/>
              <a:gd name="connsiteY132" fmla="*/ 1327325 h 2821589"/>
              <a:gd name="connsiteX133" fmla="*/ 256478 w 3412309"/>
              <a:gd name="connsiteY133" fmla="*/ 1193510 h 2821589"/>
              <a:gd name="connsiteX134" fmla="*/ 111513 w 3412309"/>
              <a:gd name="connsiteY134" fmla="*/ 1059696 h 2821589"/>
              <a:gd name="connsiteX135" fmla="*/ 78059 w 3412309"/>
              <a:gd name="connsiteY135" fmla="*/ 992789 h 2821589"/>
              <a:gd name="connsiteX136" fmla="*/ 55756 w 3412309"/>
              <a:gd name="connsiteY136" fmla="*/ 959335 h 2821589"/>
              <a:gd name="connsiteX137" fmla="*/ 44605 w 3412309"/>
              <a:gd name="connsiteY137" fmla="*/ 925881 h 2821589"/>
              <a:gd name="connsiteX138" fmla="*/ 11152 w 3412309"/>
              <a:gd name="connsiteY138" fmla="*/ 847823 h 2821589"/>
              <a:gd name="connsiteX139" fmla="*/ 0 w 3412309"/>
              <a:gd name="connsiteY139" fmla="*/ 780915 h 2821589"/>
              <a:gd name="connsiteX140" fmla="*/ 22303 w 3412309"/>
              <a:gd name="connsiteY140" fmla="*/ 580193 h 2821589"/>
              <a:gd name="connsiteX141" fmla="*/ 44605 w 3412309"/>
              <a:gd name="connsiteY141" fmla="*/ 546740 h 2821589"/>
              <a:gd name="connsiteX142" fmla="*/ 66908 w 3412309"/>
              <a:gd name="connsiteY142" fmla="*/ 479832 h 2821589"/>
              <a:gd name="connsiteX143" fmla="*/ 156117 w 3412309"/>
              <a:gd name="connsiteY143" fmla="*/ 390623 h 2821589"/>
              <a:gd name="connsiteX144" fmla="*/ 211873 w 3412309"/>
              <a:gd name="connsiteY144" fmla="*/ 334867 h 2821589"/>
              <a:gd name="connsiteX145" fmla="*/ 256478 w 3412309"/>
              <a:gd name="connsiteY145" fmla="*/ 301413 h 2821589"/>
              <a:gd name="connsiteX146" fmla="*/ 356839 w 3412309"/>
              <a:gd name="connsiteY146" fmla="*/ 256808 h 2821589"/>
              <a:gd name="connsiteX147" fmla="*/ 390293 w 3412309"/>
              <a:gd name="connsiteY147" fmla="*/ 245657 h 2821589"/>
              <a:gd name="connsiteX148" fmla="*/ 457200 w 3412309"/>
              <a:gd name="connsiteY148" fmla="*/ 167598 h 2821589"/>
              <a:gd name="connsiteX149" fmla="*/ 490654 w 3412309"/>
              <a:gd name="connsiteY149" fmla="*/ 122993 h 28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2309" h="2821589">
                <a:moveTo>
                  <a:pt x="490654" y="122993"/>
                </a:moveTo>
                <a:lnTo>
                  <a:pt x="490654" y="122993"/>
                </a:lnTo>
                <a:cubicBezTo>
                  <a:pt x="524108" y="111842"/>
                  <a:pt x="557311" y="99910"/>
                  <a:pt x="591015" y="89540"/>
                </a:cubicBezTo>
                <a:cubicBezTo>
                  <a:pt x="605663" y="85033"/>
                  <a:pt x="620884" y="82599"/>
                  <a:pt x="635620" y="78389"/>
                </a:cubicBezTo>
                <a:cubicBezTo>
                  <a:pt x="646922" y="75160"/>
                  <a:pt x="657922" y="70954"/>
                  <a:pt x="669073" y="67237"/>
                </a:cubicBezTo>
                <a:cubicBezTo>
                  <a:pt x="683189" y="70060"/>
                  <a:pt x="739820" y="78990"/>
                  <a:pt x="758283" y="89540"/>
                </a:cubicBezTo>
                <a:cubicBezTo>
                  <a:pt x="769699" y="96063"/>
                  <a:pt x="819089" y="137902"/>
                  <a:pt x="836342" y="145296"/>
                </a:cubicBezTo>
                <a:cubicBezTo>
                  <a:pt x="850429" y="151333"/>
                  <a:pt x="866267" y="152043"/>
                  <a:pt x="880947" y="156447"/>
                </a:cubicBezTo>
                <a:cubicBezTo>
                  <a:pt x="903464" y="163202"/>
                  <a:pt x="947854" y="178750"/>
                  <a:pt x="947854" y="178750"/>
                </a:cubicBezTo>
                <a:cubicBezTo>
                  <a:pt x="995733" y="173430"/>
                  <a:pt x="1076273" y="165538"/>
                  <a:pt x="1126273" y="156447"/>
                </a:cubicBezTo>
                <a:cubicBezTo>
                  <a:pt x="1141352" y="153705"/>
                  <a:pt x="1156010" y="149013"/>
                  <a:pt x="1170878" y="145296"/>
                </a:cubicBezTo>
                <a:cubicBezTo>
                  <a:pt x="1200615" y="130428"/>
                  <a:pt x="1228547" y="111204"/>
                  <a:pt x="1260088" y="100691"/>
                </a:cubicBezTo>
                <a:lnTo>
                  <a:pt x="1326995" y="78389"/>
                </a:lnTo>
                <a:cubicBezTo>
                  <a:pt x="1334429" y="70955"/>
                  <a:pt x="1338927" y="57815"/>
                  <a:pt x="1349298" y="56086"/>
                </a:cubicBezTo>
                <a:cubicBezTo>
                  <a:pt x="1384210" y="50267"/>
                  <a:pt x="1415262" y="84087"/>
                  <a:pt x="1438508" y="100691"/>
                </a:cubicBezTo>
                <a:cubicBezTo>
                  <a:pt x="1449414" y="108481"/>
                  <a:pt x="1461496" y="114621"/>
                  <a:pt x="1471961" y="122993"/>
                </a:cubicBezTo>
                <a:cubicBezTo>
                  <a:pt x="1480171" y="129561"/>
                  <a:pt x="1485249" y="139887"/>
                  <a:pt x="1494264" y="145296"/>
                </a:cubicBezTo>
                <a:cubicBezTo>
                  <a:pt x="1504343" y="151344"/>
                  <a:pt x="1516566" y="152730"/>
                  <a:pt x="1527717" y="156447"/>
                </a:cubicBezTo>
                <a:cubicBezTo>
                  <a:pt x="1538774" y="155219"/>
                  <a:pt x="1669960" y="142487"/>
                  <a:pt x="1694986" y="134145"/>
                </a:cubicBezTo>
                <a:cubicBezTo>
                  <a:pt x="1707700" y="129907"/>
                  <a:pt x="1716452" y="117836"/>
                  <a:pt x="1728439" y="111842"/>
                </a:cubicBezTo>
                <a:cubicBezTo>
                  <a:pt x="1738953" y="106585"/>
                  <a:pt x="1751379" y="105948"/>
                  <a:pt x="1761893" y="100691"/>
                </a:cubicBezTo>
                <a:cubicBezTo>
                  <a:pt x="1816474" y="73401"/>
                  <a:pt x="1776159" y="87204"/>
                  <a:pt x="1817649" y="56086"/>
                </a:cubicBezTo>
                <a:cubicBezTo>
                  <a:pt x="1839092" y="40003"/>
                  <a:pt x="1884556" y="11481"/>
                  <a:pt x="1884556" y="11481"/>
                </a:cubicBezTo>
                <a:cubicBezTo>
                  <a:pt x="1895707" y="15198"/>
                  <a:pt x="1906708" y="19403"/>
                  <a:pt x="1918010" y="22632"/>
                </a:cubicBezTo>
                <a:cubicBezTo>
                  <a:pt x="1932746" y="26842"/>
                  <a:pt x="1948528" y="27747"/>
                  <a:pt x="1962615" y="33784"/>
                </a:cubicBezTo>
                <a:cubicBezTo>
                  <a:pt x="1996679" y="48383"/>
                  <a:pt x="1992976" y="57227"/>
                  <a:pt x="2018371" y="78389"/>
                </a:cubicBezTo>
                <a:cubicBezTo>
                  <a:pt x="2032649" y="90287"/>
                  <a:pt x="2048698" y="99944"/>
                  <a:pt x="2062976" y="111842"/>
                </a:cubicBezTo>
                <a:cubicBezTo>
                  <a:pt x="2126537" y="164810"/>
                  <a:pt x="2036016" y="101304"/>
                  <a:pt x="2118732" y="156447"/>
                </a:cubicBezTo>
                <a:cubicBezTo>
                  <a:pt x="2144752" y="152730"/>
                  <a:pt x="2170931" y="149998"/>
                  <a:pt x="2196791" y="145296"/>
                </a:cubicBezTo>
                <a:cubicBezTo>
                  <a:pt x="2211869" y="142555"/>
                  <a:pt x="2226367" y="137151"/>
                  <a:pt x="2241395" y="134145"/>
                </a:cubicBezTo>
                <a:cubicBezTo>
                  <a:pt x="2263566" y="129711"/>
                  <a:pt x="2286000" y="126710"/>
                  <a:pt x="2308303" y="122993"/>
                </a:cubicBezTo>
                <a:cubicBezTo>
                  <a:pt x="2326888" y="115559"/>
                  <a:pt x="2345069" y="107021"/>
                  <a:pt x="2364059" y="100691"/>
                </a:cubicBezTo>
                <a:cubicBezTo>
                  <a:pt x="2378598" y="95845"/>
                  <a:pt x="2394577" y="95577"/>
                  <a:pt x="2408664" y="89540"/>
                </a:cubicBezTo>
                <a:cubicBezTo>
                  <a:pt x="2420982" y="84261"/>
                  <a:pt x="2430481" y="73886"/>
                  <a:pt x="2442117" y="67237"/>
                </a:cubicBezTo>
                <a:cubicBezTo>
                  <a:pt x="2456550" y="58990"/>
                  <a:pt x="2471854" y="52369"/>
                  <a:pt x="2486722" y="44935"/>
                </a:cubicBezTo>
                <a:cubicBezTo>
                  <a:pt x="2501423" y="30234"/>
                  <a:pt x="2525387" y="-3705"/>
                  <a:pt x="2553630" y="330"/>
                </a:cubicBezTo>
                <a:cubicBezTo>
                  <a:pt x="2603180" y="7409"/>
                  <a:pt x="2630623" y="66527"/>
                  <a:pt x="2665142" y="89540"/>
                </a:cubicBezTo>
                <a:lnTo>
                  <a:pt x="2698595" y="111842"/>
                </a:lnTo>
                <a:cubicBezTo>
                  <a:pt x="2761844" y="103936"/>
                  <a:pt x="2779786" y="105327"/>
                  <a:pt x="2832410" y="89540"/>
                </a:cubicBezTo>
                <a:cubicBezTo>
                  <a:pt x="2854927" y="82785"/>
                  <a:pt x="2879756" y="80277"/>
                  <a:pt x="2899317" y="67237"/>
                </a:cubicBezTo>
                <a:lnTo>
                  <a:pt x="2966225" y="22632"/>
                </a:lnTo>
                <a:cubicBezTo>
                  <a:pt x="2984810" y="26349"/>
                  <a:pt x="3004661" y="26086"/>
                  <a:pt x="3021981" y="33784"/>
                </a:cubicBezTo>
                <a:cubicBezTo>
                  <a:pt x="3064690" y="52766"/>
                  <a:pt x="3059275" y="65850"/>
                  <a:pt x="3088888" y="89540"/>
                </a:cubicBezTo>
                <a:cubicBezTo>
                  <a:pt x="3099353" y="97912"/>
                  <a:pt x="3111191" y="104408"/>
                  <a:pt x="3122342" y="111842"/>
                </a:cubicBezTo>
                <a:cubicBezTo>
                  <a:pt x="3170664" y="108125"/>
                  <a:pt x="3219217" y="106702"/>
                  <a:pt x="3267308" y="100691"/>
                </a:cubicBezTo>
                <a:cubicBezTo>
                  <a:pt x="3278971" y="99233"/>
                  <a:pt x="3300761" y="77786"/>
                  <a:pt x="3300761" y="89540"/>
                </a:cubicBezTo>
                <a:cubicBezTo>
                  <a:pt x="3300761" y="102942"/>
                  <a:pt x="3277773" y="103470"/>
                  <a:pt x="3267308" y="111842"/>
                </a:cubicBezTo>
                <a:cubicBezTo>
                  <a:pt x="3259098" y="118410"/>
                  <a:pt x="3252439" y="126711"/>
                  <a:pt x="3245005" y="134145"/>
                </a:cubicBezTo>
                <a:cubicBezTo>
                  <a:pt x="3202431" y="219293"/>
                  <a:pt x="3184800" y="212238"/>
                  <a:pt x="3211552" y="301413"/>
                </a:cubicBezTo>
                <a:cubicBezTo>
                  <a:pt x="3215403" y="314250"/>
                  <a:pt x="3224377" y="325390"/>
                  <a:pt x="3233854" y="334867"/>
                </a:cubicBezTo>
                <a:cubicBezTo>
                  <a:pt x="3243331" y="344344"/>
                  <a:pt x="3256157" y="349735"/>
                  <a:pt x="3267308" y="357169"/>
                </a:cubicBezTo>
                <a:cubicBezTo>
                  <a:pt x="3282176" y="379471"/>
                  <a:pt x="3318414" y="398072"/>
                  <a:pt x="3311913" y="424076"/>
                </a:cubicBezTo>
                <a:cubicBezTo>
                  <a:pt x="3301265" y="466663"/>
                  <a:pt x="3299453" y="482449"/>
                  <a:pt x="3278459" y="524437"/>
                </a:cubicBezTo>
                <a:cubicBezTo>
                  <a:pt x="3265394" y="550567"/>
                  <a:pt x="3224677" y="595600"/>
                  <a:pt x="3211552" y="613647"/>
                </a:cubicBezTo>
                <a:cubicBezTo>
                  <a:pt x="3195787" y="635325"/>
                  <a:pt x="3176902" y="655667"/>
                  <a:pt x="3166947" y="680554"/>
                </a:cubicBezTo>
                <a:cubicBezTo>
                  <a:pt x="3140739" y="746072"/>
                  <a:pt x="3158798" y="722155"/>
                  <a:pt x="3122342" y="758613"/>
                </a:cubicBezTo>
                <a:cubicBezTo>
                  <a:pt x="3118625" y="769764"/>
                  <a:pt x="3111191" y="780312"/>
                  <a:pt x="3111191" y="792067"/>
                </a:cubicBezTo>
                <a:cubicBezTo>
                  <a:pt x="3111191" y="833123"/>
                  <a:pt x="3110096" y="875543"/>
                  <a:pt x="3122342" y="914730"/>
                </a:cubicBezTo>
                <a:cubicBezTo>
                  <a:pt x="3129441" y="937447"/>
                  <a:pt x="3151135" y="952697"/>
                  <a:pt x="3166947" y="970486"/>
                </a:cubicBezTo>
                <a:cubicBezTo>
                  <a:pt x="3286909" y="1105443"/>
                  <a:pt x="3107980" y="889217"/>
                  <a:pt x="3300761" y="1081998"/>
                </a:cubicBezTo>
                <a:cubicBezTo>
                  <a:pt x="3311912" y="1093149"/>
                  <a:pt x="3324119" y="1103337"/>
                  <a:pt x="3334215" y="1115452"/>
                </a:cubicBezTo>
                <a:cubicBezTo>
                  <a:pt x="3404541" y="1199844"/>
                  <a:pt x="3313942" y="1106332"/>
                  <a:pt x="3378820" y="1171208"/>
                </a:cubicBezTo>
                <a:cubicBezTo>
                  <a:pt x="3381390" y="1176348"/>
                  <a:pt x="3413535" y="1235383"/>
                  <a:pt x="3412273" y="1249267"/>
                </a:cubicBezTo>
                <a:cubicBezTo>
                  <a:pt x="3410312" y="1270834"/>
                  <a:pt x="3390460" y="1356491"/>
                  <a:pt x="3367669" y="1383081"/>
                </a:cubicBezTo>
                <a:cubicBezTo>
                  <a:pt x="3355574" y="1397192"/>
                  <a:pt x="3336764" y="1403976"/>
                  <a:pt x="3323064" y="1416535"/>
                </a:cubicBezTo>
                <a:cubicBezTo>
                  <a:pt x="3292064" y="1444952"/>
                  <a:pt x="3263591" y="1476008"/>
                  <a:pt x="3233854" y="1505745"/>
                </a:cubicBezTo>
                <a:lnTo>
                  <a:pt x="3155795" y="1583803"/>
                </a:lnTo>
                <a:cubicBezTo>
                  <a:pt x="3144644" y="1594954"/>
                  <a:pt x="3131804" y="1604641"/>
                  <a:pt x="3122342" y="1617257"/>
                </a:cubicBezTo>
                <a:lnTo>
                  <a:pt x="3088888" y="1661862"/>
                </a:lnTo>
                <a:cubicBezTo>
                  <a:pt x="3085171" y="1673013"/>
                  <a:pt x="3077737" y="1683561"/>
                  <a:pt x="3077737" y="1695315"/>
                </a:cubicBezTo>
                <a:cubicBezTo>
                  <a:pt x="3077737" y="1717969"/>
                  <a:pt x="3104101" y="1779724"/>
                  <a:pt x="3111191" y="1795676"/>
                </a:cubicBezTo>
                <a:cubicBezTo>
                  <a:pt x="3117942" y="1810866"/>
                  <a:pt x="3122675" y="1827660"/>
                  <a:pt x="3133493" y="1840281"/>
                </a:cubicBezTo>
                <a:cubicBezTo>
                  <a:pt x="3145588" y="1854392"/>
                  <a:pt x="3164111" y="1861496"/>
                  <a:pt x="3178098" y="1873735"/>
                </a:cubicBezTo>
                <a:cubicBezTo>
                  <a:pt x="3257240" y="1942984"/>
                  <a:pt x="3186971" y="1895557"/>
                  <a:pt x="3267308" y="1951793"/>
                </a:cubicBezTo>
                <a:cubicBezTo>
                  <a:pt x="3289267" y="1967164"/>
                  <a:pt x="3315262" y="1977445"/>
                  <a:pt x="3334215" y="1996398"/>
                </a:cubicBezTo>
                <a:lnTo>
                  <a:pt x="3389971" y="2052154"/>
                </a:lnTo>
                <a:cubicBezTo>
                  <a:pt x="3393688" y="2063305"/>
                  <a:pt x="3402784" y="2073972"/>
                  <a:pt x="3401122" y="2085608"/>
                </a:cubicBezTo>
                <a:cubicBezTo>
                  <a:pt x="3398771" y="2102064"/>
                  <a:pt x="3388794" y="2116914"/>
                  <a:pt x="3378820" y="2130213"/>
                </a:cubicBezTo>
                <a:cubicBezTo>
                  <a:pt x="3344356" y="2176166"/>
                  <a:pt x="3301522" y="2194930"/>
                  <a:pt x="3256156" y="2230574"/>
                </a:cubicBezTo>
                <a:cubicBezTo>
                  <a:pt x="3229209" y="2251746"/>
                  <a:pt x="3205261" y="2276586"/>
                  <a:pt x="3178098" y="2297481"/>
                </a:cubicBezTo>
                <a:cubicBezTo>
                  <a:pt x="3156852" y="2313824"/>
                  <a:pt x="3131936" y="2325113"/>
                  <a:pt x="3111191" y="2342086"/>
                </a:cubicBezTo>
                <a:cubicBezTo>
                  <a:pt x="3090848" y="2358730"/>
                  <a:pt x="3074020" y="2379256"/>
                  <a:pt x="3055434" y="2397842"/>
                </a:cubicBezTo>
                <a:lnTo>
                  <a:pt x="3033132" y="2420145"/>
                </a:lnTo>
                <a:cubicBezTo>
                  <a:pt x="3018264" y="2435013"/>
                  <a:pt x="3000191" y="2447254"/>
                  <a:pt x="2988527" y="2464750"/>
                </a:cubicBezTo>
                <a:cubicBezTo>
                  <a:pt x="2957004" y="2512034"/>
                  <a:pt x="2972219" y="2486216"/>
                  <a:pt x="2943922" y="2542808"/>
                </a:cubicBezTo>
                <a:cubicBezTo>
                  <a:pt x="2947639" y="2561393"/>
                  <a:pt x="2943071" y="2583895"/>
                  <a:pt x="2955073" y="2598564"/>
                </a:cubicBezTo>
                <a:cubicBezTo>
                  <a:pt x="2971146" y="2618208"/>
                  <a:pt x="3065166" y="2681488"/>
                  <a:pt x="3100039" y="2698925"/>
                </a:cubicBezTo>
                <a:cubicBezTo>
                  <a:pt x="3209165" y="2753489"/>
                  <a:pt x="3111738" y="2691858"/>
                  <a:pt x="3189249" y="2743530"/>
                </a:cubicBezTo>
                <a:cubicBezTo>
                  <a:pt x="3181815" y="2754681"/>
                  <a:pt x="3175669" y="2766808"/>
                  <a:pt x="3166947" y="2776984"/>
                </a:cubicBezTo>
                <a:cubicBezTo>
                  <a:pt x="3153263" y="2792949"/>
                  <a:pt x="3122342" y="2821589"/>
                  <a:pt x="3122342" y="2821589"/>
                </a:cubicBezTo>
                <a:cubicBezTo>
                  <a:pt x="3078030" y="2788355"/>
                  <a:pt x="3012109" y="2736523"/>
                  <a:pt x="2966225" y="2721228"/>
                </a:cubicBezTo>
                <a:cubicBezTo>
                  <a:pt x="2943922" y="2713794"/>
                  <a:pt x="2920719" y="2708653"/>
                  <a:pt x="2899317" y="2698925"/>
                </a:cubicBezTo>
                <a:cubicBezTo>
                  <a:pt x="2786206" y="2647510"/>
                  <a:pt x="2904546" y="2675635"/>
                  <a:pt x="2776654" y="2654320"/>
                </a:cubicBezTo>
                <a:cubicBezTo>
                  <a:pt x="2758069" y="2646886"/>
                  <a:pt x="2740317" y="2636873"/>
                  <a:pt x="2720898" y="2632018"/>
                </a:cubicBezTo>
                <a:cubicBezTo>
                  <a:pt x="2620957" y="2607033"/>
                  <a:pt x="2569440" y="2629502"/>
                  <a:pt x="2453269" y="2643169"/>
                </a:cubicBezTo>
                <a:cubicBezTo>
                  <a:pt x="2430966" y="2650603"/>
                  <a:pt x="2407763" y="2655743"/>
                  <a:pt x="2386361" y="2665471"/>
                </a:cubicBezTo>
                <a:cubicBezTo>
                  <a:pt x="2366630" y="2674440"/>
                  <a:pt x="2348984" y="2687438"/>
                  <a:pt x="2330605" y="2698925"/>
                </a:cubicBezTo>
                <a:cubicBezTo>
                  <a:pt x="2319240" y="2706028"/>
                  <a:pt x="2309701" y="2716522"/>
                  <a:pt x="2297152" y="2721228"/>
                </a:cubicBezTo>
                <a:cubicBezTo>
                  <a:pt x="2279405" y="2727883"/>
                  <a:pt x="2259981" y="2728662"/>
                  <a:pt x="2241395" y="2732379"/>
                </a:cubicBezTo>
                <a:cubicBezTo>
                  <a:pt x="2200507" y="2728662"/>
                  <a:pt x="2159286" y="2727631"/>
                  <a:pt x="2118732" y="2721228"/>
                </a:cubicBezTo>
                <a:cubicBezTo>
                  <a:pt x="2088455" y="2716447"/>
                  <a:pt x="2059359" y="2705945"/>
                  <a:pt x="2029522" y="2698925"/>
                </a:cubicBezTo>
                <a:cubicBezTo>
                  <a:pt x="1996163" y="2691076"/>
                  <a:pt x="1962180" y="2685795"/>
                  <a:pt x="1929161" y="2676623"/>
                </a:cubicBezTo>
                <a:cubicBezTo>
                  <a:pt x="1830525" y="2649224"/>
                  <a:pt x="1829952" y="2634402"/>
                  <a:pt x="1728439" y="2620867"/>
                </a:cubicBezTo>
                <a:cubicBezTo>
                  <a:pt x="1650715" y="2610504"/>
                  <a:pt x="1494264" y="2598564"/>
                  <a:pt x="1494264" y="2598564"/>
                </a:cubicBezTo>
                <a:lnTo>
                  <a:pt x="1293542" y="2620867"/>
                </a:lnTo>
                <a:cubicBezTo>
                  <a:pt x="1271106" y="2623671"/>
                  <a:pt x="1248448" y="2626069"/>
                  <a:pt x="1226634" y="2632018"/>
                </a:cubicBezTo>
                <a:cubicBezTo>
                  <a:pt x="1207322" y="2637285"/>
                  <a:pt x="1189868" y="2647990"/>
                  <a:pt x="1170878" y="2654320"/>
                </a:cubicBezTo>
                <a:cubicBezTo>
                  <a:pt x="1156339" y="2659166"/>
                  <a:pt x="1141141" y="2661754"/>
                  <a:pt x="1126273" y="2665471"/>
                </a:cubicBezTo>
                <a:cubicBezTo>
                  <a:pt x="1066800" y="2658037"/>
                  <a:pt x="1006788" y="2654083"/>
                  <a:pt x="947854" y="2643169"/>
                </a:cubicBezTo>
                <a:cubicBezTo>
                  <a:pt x="906181" y="2635452"/>
                  <a:pt x="866307" y="2619994"/>
                  <a:pt x="825191" y="2609715"/>
                </a:cubicBezTo>
                <a:cubicBezTo>
                  <a:pt x="791945" y="2601403"/>
                  <a:pt x="757943" y="2596243"/>
                  <a:pt x="724830" y="2587413"/>
                </a:cubicBezTo>
                <a:cubicBezTo>
                  <a:pt x="555050" y="2542138"/>
                  <a:pt x="749415" y="2583408"/>
                  <a:pt x="602166" y="2553959"/>
                </a:cubicBezTo>
                <a:cubicBezTo>
                  <a:pt x="568759" y="2562310"/>
                  <a:pt x="531801" y="2569415"/>
                  <a:pt x="501805" y="2587413"/>
                </a:cubicBezTo>
                <a:cubicBezTo>
                  <a:pt x="481396" y="2599659"/>
                  <a:pt x="465547" y="2618369"/>
                  <a:pt x="446049" y="2632018"/>
                </a:cubicBezTo>
                <a:cubicBezTo>
                  <a:pt x="428293" y="2644447"/>
                  <a:pt x="408327" y="2653449"/>
                  <a:pt x="390293" y="2665471"/>
                </a:cubicBezTo>
                <a:cubicBezTo>
                  <a:pt x="322781" y="2710479"/>
                  <a:pt x="371860" y="2690201"/>
                  <a:pt x="312234" y="2710076"/>
                </a:cubicBezTo>
                <a:cubicBezTo>
                  <a:pt x="290141" y="2705658"/>
                  <a:pt x="235493" y="2695647"/>
                  <a:pt x="211873" y="2687774"/>
                </a:cubicBezTo>
                <a:cubicBezTo>
                  <a:pt x="192883" y="2681444"/>
                  <a:pt x="175290" y="2671223"/>
                  <a:pt x="156117" y="2665471"/>
                </a:cubicBezTo>
                <a:cubicBezTo>
                  <a:pt x="137963" y="2660025"/>
                  <a:pt x="118748" y="2658917"/>
                  <a:pt x="100361" y="2654320"/>
                </a:cubicBezTo>
                <a:cubicBezTo>
                  <a:pt x="88958" y="2651469"/>
                  <a:pt x="78059" y="2646886"/>
                  <a:pt x="66908" y="2643169"/>
                </a:cubicBezTo>
                <a:cubicBezTo>
                  <a:pt x="95226" y="2614850"/>
                  <a:pt x="99657" y="2606044"/>
                  <a:pt x="133815" y="2587413"/>
                </a:cubicBezTo>
                <a:cubicBezTo>
                  <a:pt x="163002" y="2571493"/>
                  <a:pt x="223025" y="2542808"/>
                  <a:pt x="223025" y="2542808"/>
                </a:cubicBezTo>
                <a:cubicBezTo>
                  <a:pt x="226742" y="2531657"/>
                  <a:pt x="234176" y="2521109"/>
                  <a:pt x="234176" y="2509354"/>
                </a:cubicBezTo>
                <a:cubicBezTo>
                  <a:pt x="234176" y="2445591"/>
                  <a:pt x="220553" y="2438327"/>
                  <a:pt x="189571" y="2386691"/>
                </a:cubicBezTo>
                <a:cubicBezTo>
                  <a:pt x="185854" y="2371823"/>
                  <a:pt x="182630" y="2356822"/>
                  <a:pt x="178420" y="2342086"/>
                </a:cubicBezTo>
                <a:cubicBezTo>
                  <a:pt x="175191" y="2330784"/>
                  <a:pt x="167269" y="2320387"/>
                  <a:pt x="167269" y="2308632"/>
                </a:cubicBezTo>
                <a:cubicBezTo>
                  <a:pt x="167269" y="2196471"/>
                  <a:pt x="171589" y="2221479"/>
                  <a:pt x="200722" y="2141364"/>
                </a:cubicBezTo>
                <a:cubicBezTo>
                  <a:pt x="233712" y="2050642"/>
                  <a:pt x="211675" y="2092404"/>
                  <a:pt x="256478" y="1996398"/>
                </a:cubicBezTo>
                <a:cubicBezTo>
                  <a:pt x="270537" y="1966271"/>
                  <a:pt x="288296" y="1937878"/>
                  <a:pt x="301083" y="1907189"/>
                </a:cubicBezTo>
                <a:cubicBezTo>
                  <a:pt x="328655" y="1841016"/>
                  <a:pt x="371348" y="1731227"/>
                  <a:pt x="390293" y="1650710"/>
                </a:cubicBezTo>
                <a:cubicBezTo>
                  <a:pt x="398975" y="1613811"/>
                  <a:pt x="412595" y="1539198"/>
                  <a:pt x="412595" y="1539198"/>
                </a:cubicBezTo>
                <a:cubicBezTo>
                  <a:pt x="408623" y="1503452"/>
                  <a:pt x="402824" y="1424851"/>
                  <a:pt x="390293" y="1383081"/>
                </a:cubicBezTo>
                <a:cubicBezTo>
                  <a:pt x="384541" y="1363908"/>
                  <a:pt x="379534" y="1343678"/>
                  <a:pt x="367991" y="1327325"/>
                </a:cubicBezTo>
                <a:cubicBezTo>
                  <a:pt x="334507" y="1279890"/>
                  <a:pt x="297535" y="1234567"/>
                  <a:pt x="256478" y="1193510"/>
                </a:cubicBezTo>
                <a:cubicBezTo>
                  <a:pt x="135489" y="1072521"/>
                  <a:pt x="188705" y="1111157"/>
                  <a:pt x="111513" y="1059696"/>
                </a:cubicBezTo>
                <a:cubicBezTo>
                  <a:pt x="47594" y="963819"/>
                  <a:pt x="124228" y="1085125"/>
                  <a:pt x="78059" y="992789"/>
                </a:cubicBezTo>
                <a:cubicBezTo>
                  <a:pt x="72065" y="980802"/>
                  <a:pt x="63190" y="970486"/>
                  <a:pt x="55756" y="959335"/>
                </a:cubicBezTo>
                <a:cubicBezTo>
                  <a:pt x="52039" y="948184"/>
                  <a:pt x="49235" y="936685"/>
                  <a:pt x="44605" y="925881"/>
                </a:cubicBezTo>
                <a:cubicBezTo>
                  <a:pt x="28871" y="889167"/>
                  <a:pt x="19199" y="884033"/>
                  <a:pt x="11152" y="847823"/>
                </a:cubicBezTo>
                <a:cubicBezTo>
                  <a:pt x="6247" y="825751"/>
                  <a:pt x="3717" y="803218"/>
                  <a:pt x="0" y="780915"/>
                </a:cubicBezTo>
                <a:cubicBezTo>
                  <a:pt x="814" y="771142"/>
                  <a:pt x="9964" y="617209"/>
                  <a:pt x="22303" y="580193"/>
                </a:cubicBezTo>
                <a:cubicBezTo>
                  <a:pt x="26541" y="567479"/>
                  <a:pt x="37171" y="557891"/>
                  <a:pt x="44605" y="546740"/>
                </a:cubicBezTo>
                <a:cubicBezTo>
                  <a:pt x="52039" y="524437"/>
                  <a:pt x="50285" y="496455"/>
                  <a:pt x="66908" y="479832"/>
                </a:cubicBezTo>
                <a:lnTo>
                  <a:pt x="156117" y="390623"/>
                </a:lnTo>
                <a:lnTo>
                  <a:pt x="211873" y="334867"/>
                </a:lnTo>
                <a:cubicBezTo>
                  <a:pt x="226741" y="323716"/>
                  <a:pt x="241354" y="312216"/>
                  <a:pt x="256478" y="301413"/>
                </a:cubicBezTo>
                <a:cubicBezTo>
                  <a:pt x="302866" y="268278"/>
                  <a:pt x="288841" y="279474"/>
                  <a:pt x="356839" y="256808"/>
                </a:cubicBezTo>
                <a:lnTo>
                  <a:pt x="390293" y="245657"/>
                </a:lnTo>
                <a:cubicBezTo>
                  <a:pt x="497676" y="138274"/>
                  <a:pt x="389262" y="252521"/>
                  <a:pt x="457200" y="167598"/>
                </a:cubicBezTo>
                <a:cubicBezTo>
                  <a:pt x="463768" y="159388"/>
                  <a:pt x="485078" y="130427"/>
                  <a:pt x="490654" y="122993"/>
                </a:cubicBez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362D352C-9D1E-A20E-FCD8-B4F5172A1603}"/>
              </a:ext>
            </a:extLst>
          </p:cNvPr>
          <p:cNvSpPr/>
          <p:nvPr/>
        </p:nvSpPr>
        <p:spPr>
          <a:xfrm flipH="1">
            <a:off x="8558011" y="2714692"/>
            <a:ext cx="3402008" cy="2821589"/>
          </a:xfrm>
          <a:custGeom>
            <a:avLst/>
            <a:gdLst>
              <a:gd name="connsiteX0" fmla="*/ 490654 w 3412309"/>
              <a:gd name="connsiteY0" fmla="*/ 122993 h 2821589"/>
              <a:gd name="connsiteX1" fmla="*/ 490654 w 3412309"/>
              <a:gd name="connsiteY1" fmla="*/ 122993 h 2821589"/>
              <a:gd name="connsiteX2" fmla="*/ 591015 w 3412309"/>
              <a:gd name="connsiteY2" fmla="*/ 89540 h 2821589"/>
              <a:gd name="connsiteX3" fmla="*/ 635620 w 3412309"/>
              <a:gd name="connsiteY3" fmla="*/ 78389 h 2821589"/>
              <a:gd name="connsiteX4" fmla="*/ 669073 w 3412309"/>
              <a:gd name="connsiteY4" fmla="*/ 67237 h 2821589"/>
              <a:gd name="connsiteX5" fmla="*/ 758283 w 3412309"/>
              <a:gd name="connsiteY5" fmla="*/ 89540 h 2821589"/>
              <a:gd name="connsiteX6" fmla="*/ 836342 w 3412309"/>
              <a:gd name="connsiteY6" fmla="*/ 145296 h 2821589"/>
              <a:gd name="connsiteX7" fmla="*/ 880947 w 3412309"/>
              <a:gd name="connsiteY7" fmla="*/ 156447 h 2821589"/>
              <a:gd name="connsiteX8" fmla="*/ 947854 w 3412309"/>
              <a:gd name="connsiteY8" fmla="*/ 178750 h 2821589"/>
              <a:gd name="connsiteX9" fmla="*/ 1126273 w 3412309"/>
              <a:gd name="connsiteY9" fmla="*/ 156447 h 2821589"/>
              <a:gd name="connsiteX10" fmla="*/ 1170878 w 3412309"/>
              <a:gd name="connsiteY10" fmla="*/ 145296 h 2821589"/>
              <a:gd name="connsiteX11" fmla="*/ 1260088 w 3412309"/>
              <a:gd name="connsiteY11" fmla="*/ 100691 h 2821589"/>
              <a:gd name="connsiteX12" fmla="*/ 1326995 w 3412309"/>
              <a:gd name="connsiteY12" fmla="*/ 78389 h 2821589"/>
              <a:gd name="connsiteX13" fmla="*/ 1349298 w 3412309"/>
              <a:gd name="connsiteY13" fmla="*/ 56086 h 2821589"/>
              <a:gd name="connsiteX14" fmla="*/ 1438508 w 3412309"/>
              <a:gd name="connsiteY14" fmla="*/ 100691 h 2821589"/>
              <a:gd name="connsiteX15" fmla="*/ 1471961 w 3412309"/>
              <a:gd name="connsiteY15" fmla="*/ 122993 h 2821589"/>
              <a:gd name="connsiteX16" fmla="*/ 1494264 w 3412309"/>
              <a:gd name="connsiteY16" fmla="*/ 145296 h 2821589"/>
              <a:gd name="connsiteX17" fmla="*/ 1527717 w 3412309"/>
              <a:gd name="connsiteY17" fmla="*/ 156447 h 2821589"/>
              <a:gd name="connsiteX18" fmla="*/ 1694986 w 3412309"/>
              <a:gd name="connsiteY18" fmla="*/ 134145 h 2821589"/>
              <a:gd name="connsiteX19" fmla="*/ 1728439 w 3412309"/>
              <a:gd name="connsiteY19" fmla="*/ 111842 h 2821589"/>
              <a:gd name="connsiteX20" fmla="*/ 1761893 w 3412309"/>
              <a:gd name="connsiteY20" fmla="*/ 100691 h 2821589"/>
              <a:gd name="connsiteX21" fmla="*/ 1817649 w 3412309"/>
              <a:gd name="connsiteY21" fmla="*/ 56086 h 2821589"/>
              <a:gd name="connsiteX22" fmla="*/ 1884556 w 3412309"/>
              <a:gd name="connsiteY22" fmla="*/ 11481 h 2821589"/>
              <a:gd name="connsiteX23" fmla="*/ 1918010 w 3412309"/>
              <a:gd name="connsiteY23" fmla="*/ 22632 h 2821589"/>
              <a:gd name="connsiteX24" fmla="*/ 1962615 w 3412309"/>
              <a:gd name="connsiteY24" fmla="*/ 33784 h 2821589"/>
              <a:gd name="connsiteX25" fmla="*/ 2018371 w 3412309"/>
              <a:gd name="connsiteY25" fmla="*/ 78389 h 2821589"/>
              <a:gd name="connsiteX26" fmla="*/ 2062976 w 3412309"/>
              <a:gd name="connsiteY26" fmla="*/ 111842 h 2821589"/>
              <a:gd name="connsiteX27" fmla="*/ 2118732 w 3412309"/>
              <a:gd name="connsiteY27" fmla="*/ 156447 h 2821589"/>
              <a:gd name="connsiteX28" fmla="*/ 2196791 w 3412309"/>
              <a:gd name="connsiteY28" fmla="*/ 145296 h 2821589"/>
              <a:gd name="connsiteX29" fmla="*/ 2241395 w 3412309"/>
              <a:gd name="connsiteY29" fmla="*/ 134145 h 2821589"/>
              <a:gd name="connsiteX30" fmla="*/ 2308303 w 3412309"/>
              <a:gd name="connsiteY30" fmla="*/ 122993 h 2821589"/>
              <a:gd name="connsiteX31" fmla="*/ 2364059 w 3412309"/>
              <a:gd name="connsiteY31" fmla="*/ 100691 h 2821589"/>
              <a:gd name="connsiteX32" fmla="*/ 2408664 w 3412309"/>
              <a:gd name="connsiteY32" fmla="*/ 89540 h 2821589"/>
              <a:gd name="connsiteX33" fmla="*/ 2442117 w 3412309"/>
              <a:gd name="connsiteY33" fmla="*/ 67237 h 2821589"/>
              <a:gd name="connsiteX34" fmla="*/ 2486722 w 3412309"/>
              <a:gd name="connsiteY34" fmla="*/ 44935 h 2821589"/>
              <a:gd name="connsiteX35" fmla="*/ 2553630 w 3412309"/>
              <a:gd name="connsiteY35" fmla="*/ 330 h 2821589"/>
              <a:gd name="connsiteX36" fmla="*/ 2665142 w 3412309"/>
              <a:gd name="connsiteY36" fmla="*/ 89540 h 2821589"/>
              <a:gd name="connsiteX37" fmla="*/ 2698595 w 3412309"/>
              <a:gd name="connsiteY37" fmla="*/ 111842 h 2821589"/>
              <a:gd name="connsiteX38" fmla="*/ 2832410 w 3412309"/>
              <a:gd name="connsiteY38" fmla="*/ 89540 h 2821589"/>
              <a:gd name="connsiteX39" fmla="*/ 2899317 w 3412309"/>
              <a:gd name="connsiteY39" fmla="*/ 67237 h 2821589"/>
              <a:gd name="connsiteX40" fmla="*/ 2966225 w 3412309"/>
              <a:gd name="connsiteY40" fmla="*/ 22632 h 2821589"/>
              <a:gd name="connsiteX41" fmla="*/ 3021981 w 3412309"/>
              <a:gd name="connsiteY41" fmla="*/ 33784 h 2821589"/>
              <a:gd name="connsiteX42" fmla="*/ 3088888 w 3412309"/>
              <a:gd name="connsiteY42" fmla="*/ 89540 h 2821589"/>
              <a:gd name="connsiteX43" fmla="*/ 3122342 w 3412309"/>
              <a:gd name="connsiteY43" fmla="*/ 111842 h 2821589"/>
              <a:gd name="connsiteX44" fmla="*/ 3267308 w 3412309"/>
              <a:gd name="connsiteY44" fmla="*/ 100691 h 2821589"/>
              <a:gd name="connsiteX45" fmla="*/ 3300761 w 3412309"/>
              <a:gd name="connsiteY45" fmla="*/ 89540 h 2821589"/>
              <a:gd name="connsiteX46" fmla="*/ 3267308 w 3412309"/>
              <a:gd name="connsiteY46" fmla="*/ 111842 h 2821589"/>
              <a:gd name="connsiteX47" fmla="*/ 3245005 w 3412309"/>
              <a:gd name="connsiteY47" fmla="*/ 134145 h 2821589"/>
              <a:gd name="connsiteX48" fmla="*/ 3211552 w 3412309"/>
              <a:gd name="connsiteY48" fmla="*/ 301413 h 2821589"/>
              <a:gd name="connsiteX49" fmla="*/ 3233854 w 3412309"/>
              <a:gd name="connsiteY49" fmla="*/ 334867 h 2821589"/>
              <a:gd name="connsiteX50" fmla="*/ 3267308 w 3412309"/>
              <a:gd name="connsiteY50" fmla="*/ 357169 h 2821589"/>
              <a:gd name="connsiteX51" fmla="*/ 3311913 w 3412309"/>
              <a:gd name="connsiteY51" fmla="*/ 424076 h 2821589"/>
              <a:gd name="connsiteX52" fmla="*/ 3278459 w 3412309"/>
              <a:gd name="connsiteY52" fmla="*/ 524437 h 2821589"/>
              <a:gd name="connsiteX53" fmla="*/ 3211552 w 3412309"/>
              <a:gd name="connsiteY53" fmla="*/ 613647 h 2821589"/>
              <a:gd name="connsiteX54" fmla="*/ 3166947 w 3412309"/>
              <a:gd name="connsiteY54" fmla="*/ 680554 h 2821589"/>
              <a:gd name="connsiteX55" fmla="*/ 3122342 w 3412309"/>
              <a:gd name="connsiteY55" fmla="*/ 758613 h 2821589"/>
              <a:gd name="connsiteX56" fmla="*/ 3111191 w 3412309"/>
              <a:gd name="connsiteY56" fmla="*/ 792067 h 2821589"/>
              <a:gd name="connsiteX57" fmla="*/ 3122342 w 3412309"/>
              <a:gd name="connsiteY57" fmla="*/ 914730 h 2821589"/>
              <a:gd name="connsiteX58" fmla="*/ 3166947 w 3412309"/>
              <a:gd name="connsiteY58" fmla="*/ 970486 h 2821589"/>
              <a:gd name="connsiteX59" fmla="*/ 3300761 w 3412309"/>
              <a:gd name="connsiteY59" fmla="*/ 1081998 h 2821589"/>
              <a:gd name="connsiteX60" fmla="*/ 3334215 w 3412309"/>
              <a:gd name="connsiteY60" fmla="*/ 1115452 h 2821589"/>
              <a:gd name="connsiteX61" fmla="*/ 3378820 w 3412309"/>
              <a:gd name="connsiteY61" fmla="*/ 1171208 h 2821589"/>
              <a:gd name="connsiteX62" fmla="*/ 3412273 w 3412309"/>
              <a:gd name="connsiteY62" fmla="*/ 1249267 h 2821589"/>
              <a:gd name="connsiteX63" fmla="*/ 3367669 w 3412309"/>
              <a:gd name="connsiteY63" fmla="*/ 1383081 h 2821589"/>
              <a:gd name="connsiteX64" fmla="*/ 3323064 w 3412309"/>
              <a:gd name="connsiteY64" fmla="*/ 1416535 h 2821589"/>
              <a:gd name="connsiteX65" fmla="*/ 3233854 w 3412309"/>
              <a:gd name="connsiteY65" fmla="*/ 1505745 h 2821589"/>
              <a:gd name="connsiteX66" fmla="*/ 3155795 w 3412309"/>
              <a:gd name="connsiteY66" fmla="*/ 1583803 h 2821589"/>
              <a:gd name="connsiteX67" fmla="*/ 3122342 w 3412309"/>
              <a:gd name="connsiteY67" fmla="*/ 1617257 h 2821589"/>
              <a:gd name="connsiteX68" fmla="*/ 3088888 w 3412309"/>
              <a:gd name="connsiteY68" fmla="*/ 1661862 h 2821589"/>
              <a:gd name="connsiteX69" fmla="*/ 3077737 w 3412309"/>
              <a:gd name="connsiteY69" fmla="*/ 1695315 h 2821589"/>
              <a:gd name="connsiteX70" fmla="*/ 3111191 w 3412309"/>
              <a:gd name="connsiteY70" fmla="*/ 1795676 h 2821589"/>
              <a:gd name="connsiteX71" fmla="*/ 3133493 w 3412309"/>
              <a:gd name="connsiteY71" fmla="*/ 1840281 h 2821589"/>
              <a:gd name="connsiteX72" fmla="*/ 3178098 w 3412309"/>
              <a:gd name="connsiteY72" fmla="*/ 1873735 h 2821589"/>
              <a:gd name="connsiteX73" fmla="*/ 3267308 w 3412309"/>
              <a:gd name="connsiteY73" fmla="*/ 1951793 h 2821589"/>
              <a:gd name="connsiteX74" fmla="*/ 3334215 w 3412309"/>
              <a:gd name="connsiteY74" fmla="*/ 1996398 h 2821589"/>
              <a:gd name="connsiteX75" fmla="*/ 3389971 w 3412309"/>
              <a:gd name="connsiteY75" fmla="*/ 2052154 h 2821589"/>
              <a:gd name="connsiteX76" fmla="*/ 3401122 w 3412309"/>
              <a:gd name="connsiteY76" fmla="*/ 2085608 h 2821589"/>
              <a:gd name="connsiteX77" fmla="*/ 3378820 w 3412309"/>
              <a:gd name="connsiteY77" fmla="*/ 2130213 h 2821589"/>
              <a:gd name="connsiteX78" fmla="*/ 3256156 w 3412309"/>
              <a:gd name="connsiteY78" fmla="*/ 2230574 h 2821589"/>
              <a:gd name="connsiteX79" fmla="*/ 3178098 w 3412309"/>
              <a:gd name="connsiteY79" fmla="*/ 2297481 h 2821589"/>
              <a:gd name="connsiteX80" fmla="*/ 3111191 w 3412309"/>
              <a:gd name="connsiteY80" fmla="*/ 2342086 h 2821589"/>
              <a:gd name="connsiteX81" fmla="*/ 3055434 w 3412309"/>
              <a:gd name="connsiteY81" fmla="*/ 2397842 h 2821589"/>
              <a:gd name="connsiteX82" fmla="*/ 3033132 w 3412309"/>
              <a:gd name="connsiteY82" fmla="*/ 2420145 h 2821589"/>
              <a:gd name="connsiteX83" fmla="*/ 2988527 w 3412309"/>
              <a:gd name="connsiteY83" fmla="*/ 2464750 h 2821589"/>
              <a:gd name="connsiteX84" fmla="*/ 2943922 w 3412309"/>
              <a:gd name="connsiteY84" fmla="*/ 2542808 h 2821589"/>
              <a:gd name="connsiteX85" fmla="*/ 2955073 w 3412309"/>
              <a:gd name="connsiteY85" fmla="*/ 2598564 h 2821589"/>
              <a:gd name="connsiteX86" fmla="*/ 3100039 w 3412309"/>
              <a:gd name="connsiteY86" fmla="*/ 2698925 h 2821589"/>
              <a:gd name="connsiteX87" fmla="*/ 3189249 w 3412309"/>
              <a:gd name="connsiteY87" fmla="*/ 2743530 h 2821589"/>
              <a:gd name="connsiteX88" fmla="*/ 3166947 w 3412309"/>
              <a:gd name="connsiteY88" fmla="*/ 2776984 h 2821589"/>
              <a:gd name="connsiteX89" fmla="*/ 3122342 w 3412309"/>
              <a:gd name="connsiteY89" fmla="*/ 2821589 h 2821589"/>
              <a:gd name="connsiteX90" fmla="*/ 2966225 w 3412309"/>
              <a:gd name="connsiteY90" fmla="*/ 2721228 h 2821589"/>
              <a:gd name="connsiteX91" fmla="*/ 2899317 w 3412309"/>
              <a:gd name="connsiteY91" fmla="*/ 2698925 h 2821589"/>
              <a:gd name="connsiteX92" fmla="*/ 2776654 w 3412309"/>
              <a:gd name="connsiteY92" fmla="*/ 2654320 h 2821589"/>
              <a:gd name="connsiteX93" fmla="*/ 2720898 w 3412309"/>
              <a:gd name="connsiteY93" fmla="*/ 2632018 h 2821589"/>
              <a:gd name="connsiteX94" fmla="*/ 2453269 w 3412309"/>
              <a:gd name="connsiteY94" fmla="*/ 2643169 h 2821589"/>
              <a:gd name="connsiteX95" fmla="*/ 2386361 w 3412309"/>
              <a:gd name="connsiteY95" fmla="*/ 2665471 h 2821589"/>
              <a:gd name="connsiteX96" fmla="*/ 2330605 w 3412309"/>
              <a:gd name="connsiteY96" fmla="*/ 2698925 h 2821589"/>
              <a:gd name="connsiteX97" fmla="*/ 2297152 w 3412309"/>
              <a:gd name="connsiteY97" fmla="*/ 2721228 h 2821589"/>
              <a:gd name="connsiteX98" fmla="*/ 2241395 w 3412309"/>
              <a:gd name="connsiteY98" fmla="*/ 2732379 h 2821589"/>
              <a:gd name="connsiteX99" fmla="*/ 2118732 w 3412309"/>
              <a:gd name="connsiteY99" fmla="*/ 2721228 h 2821589"/>
              <a:gd name="connsiteX100" fmla="*/ 2029522 w 3412309"/>
              <a:gd name="connsiteY100" fmla="*/ 2698925 h 2821589"/>
              <a:gd name="connsiteX101" fmla="*/ 1929161 w 3412309"/>
              <a:gd name="connsiteY101" fmla="*/ 2676623 h 2821589"/>
              <a:gd name="connsiteX102" fmla="*/ 1728439 w 3412309"/>
              <a:gd name="connsiteY102" fmla="*/ 2620867 h 2821589"/>
              <a:gd name="connsiteX103" fmla="*/ 1494264 w 3412309"/>
              <a:gd name="connsiteY103" fmla="*/ 2598564 h 2821589"/>
              <a:gd name="connsiteX104" fmla="*/ 1293542 w 3412309"/>
              <a:gd name="connsiteY104" fmla="*/ 2620867 h 2821589"/>
              <a:gd name="connsiteX105" fmla="*/ 1226634 w 3412309"/>
              <a:gd name="connsiteY105" fmla="*/ 2632018 h 2821589"/>
              <a:gd name="connsiteX106" fmla="*/ 1170878 w 3412309"/>
              <a:gd name="connsiteY106" fmla="*/ 2654320 h 2821589"/>
              <a:gd name="connsiteX107" fmla="*/ 1126273 w 3412309"/>
              <a:gd name="connsiteY107" fmla="*/ 2665471 h 2821589"/>
              <a:gd name="connsiteX108" fmla="*/ 947854 w 3412309"/>
              <a:gd name="connsiteY108" fmla="*/ 2643169 h 2821589"/>
              <a:gd name="connsiteX109" fmla="*/ 825191 w 3412309"/>
              <a:gd name="connsiteY109" fmla="*/ 2609715 h 2821589"/>
              <a:gd name="connsiteX110" fmla="*/ 724830 w 3412309"/>
              <a:gd name="connsiteY110" fmla="*/ 2587413 h 2821589"/>
              <a:gd name="connsiteX111" fmla="*/ 602166 w 3412309"/>
              <a:gd name="connsiteY111" fmla="*/ 2553959 h 2821589"/>
              <a:gd name="connsiteX112" fmla="*/ 501805 w 3412309"/>
              <a:gd name="connsiteY112" fmla="*/ 2587413 h 2821589"/>
              <a:gd name="connsiteX113" fmla="*/ 446049 w 3412309"/>
              <a:gd name="connsiteY113" fmla="*/ 2632018 h 2821589"/>
              <a:gd name="connsiteX114" fmla="*/ 390293 w 3412309"/>
              <a:gd name="connsiteY114" fmla="*/ 2665471 h 2821589"/>
              <a:gd name="connsiteX115" fmla="*/ 312234 w 3412309"/>
              <a:gd name="connsiteY115" fmla="*/ 2710076 h 2821589"/>
              <a:gd name="connsiteX116" fmla="*/ 211873 w 3412309"/>
              <a:gd name="connsiteY116" fmla="*/ 2687774 h 2821589"/>
              <a:gd name="connsiteX117" fmla="*/ 156117 w 3412309"/>
              <a:gd name="connsiteY117" fmla="*/ 2665471 h 2821589"/>
              <a:gd name="connsiteX118" fmla="*/ 100361 w 3412309"/>
              <a:gd name="connsiteY118" fmla="*/ 2654320 h 2821589"/>
              <a:gd name="connsiteX119" fmla="*/ 66908 w 3412309"/>
              <a:gd name="connsiteY119" fmla="*/ 2643169 h 2821589"/>
              <a:gd name="connsiteX120" fmla="*/ 133815 w 3412309"/>
              <a:gd name="connsiteY120" fmla="*/ 2587413 h 2821589"/>
              <a:gd name="connsiteX121" fmla="*/ 223025 w 3412309"/>
              <a:gd name="connsiteY121" fmla="*/ 2542808 h 2821589"/>
              <a:gd name="connsiteX122" fmla="*/ 234176 w 3412309"/>
              <a:gd name="connsiteY122" fmla="*/ 2509354 h 2821589"/>
              <a:gd name="connsiteX123" fmla="*/ 189571 w 3412309"/>
              <a:gd name="connsiteY123" fmla="*/ 2386691 h 2821589"/>
              <a:gd name="connsiteX124" fmla="*/ 178420 w 3412309"/>
              <a:gd name="connsiteY124" fmla="*/ 2342086 h 2821589"/>
              <a:gd name="connsiteX125" fmla="*/ 167269 w 3412309"/>
              <a:gd name="connsiteY125" fmla="*/ 2308632 h 2821589"/>
              <a:gd name="connsiteX126" fmla="*/ 200722 w 3412309"/>
              <a:gd name="connsiteY126" fmla="*/ 2141364 h 2821589"/>
              <a:gd name="connsiteX127" fmla="*/ 256478 w 3412309"/>
              <a:gd name="connsiteY127" fmla="*/ 1996398 h 2821589"/>
              <a:gd name="connsiteX128" fmla="*/ 301083 w 3412309"/>
              <a:gd name="connsiteY128" fmla="*/ 1907189 h 2821589"/>
              <a:gd name="connsiteX129" fmla="*/ 390293 w 3412309"/>
              <a:gd name="connsiteY129" fmla="*/ 1650710 h 2821589"/>
              <a:gd name="connsiteX130" fmla="*/ 412595 w 3412309"/>
              <a:gd name="connsiteY130" fmla="*/ 1539198 h 2821589"/>
              <a:gd name="connsiteX131" fmla="*/ 390293 w 3412309"/>
              <a:gd name="connsiteY131" fmla="*/ 1383081 h 2821589"/>
              <a:gd name="connsiteX132" fmla="*/ 367991 w 3412309"/>
              <a:gd name="connsiteY132" fmla="*/ 1327325 h 2821589"/>
              <a:gd name="connsiteX133" fmla="*/ 256478 w 3412309"/>
              <a:gd name="connsiteY133" fmla="*/ 1193510 h 2821589"/>
              <a:gd name="connsiteX134" fmla="*/ 111513 w 3412309"/>
              <a:gd name="connsiteY134" fmla="*/ 1059696 h 2821589"/>
              <a:gd name="connsiteX135" fmla="*/ 78059 w 3412309"/>
              <a:gd name="connsiteY135" fmla="*/ 992789 h 2821589"/>
              <a:gd name="connsiteX136" fmla="*/ 55756 w 3412309"/>
              <a:gd name="connsiteY136" fmla="*/ 959335 h 2821589"/>
              <a:gd name="connsiteX137" fmla="*/ 44605 w 3412309"/>
              <a:gd name="connsiteY137" fmla="*/ 925881 h 2821589"/>
              <a:gd name="connsiteX138" fmla="*/ 11152 w 3412309"/>
              <a:gd name="connsiteY138" fmla="*/ 847823 h 2821589"/>
              <a:gd name="connsiteX139" fmla="*/ 0 w 3412309"/>
              <a:gd name="connsiteY139" fmla="*/ 780915 h 2821589"/>
              <a:gd name="connsiteX140" fmla="*/ 22303 w 3412309"/>
              <a:gd name="connsiteY140" fmla="*/ 580193 h 2821589"/>
              <a:gd name="connsiteX141" fmla="*/ 44605 w 3412309"/>
              <a:gd name="connsiteY141" fmla="*/ 546740 h 2821589"/>
              <a:gd name="connsiteX142" fmla="*/ 66908 w 3412309"/>
              <a:gd name="connsiteY142" fmla="*/ 479832 h 2821589"/>
              <a:gd name="connsiteX143" fmla="*/ 156117 w 3412309"/>
              <a:gd name="connsiteY143" fmla="*/ 390623 h 2821589"/>
              <a:gd name="connsiteX144" fmla="*/ 211873 w 3412309"/>
              <a:gd name="connsiteY144" fmla="*/ 334867 h 2821589"/>
              <a:gd name="connsiteX145" fmla="*/ 256478 w 3412309"/>
              <a:gd name="connsiteY145" fmla="*/ 301413 h 2821589"/>
              <a:gd name="connsiteX146" fmla="*/ 356839 w 3412309"/>
              <a:gd name="connsiteY146" fmla="*/ 256808 h 2821589"/>
              <a:gd name="connsiteX147" fmla="*/ 390293 w 3412309"/>
              <a:gd name="connsiteY147" fmla="*/ 245657 h 2821589"/>
              <a:gd name="connsiteX148" fmla="*/ 457200 w 3412309"/>
              <a:gd name="connsiteY148" fmla="*/ 167598 h 2821589"/>
              <a:gd name="connsiteX149" fmla="*/ 490654 w 3412309"/>
              <a:gd name="connsiteY149" fmla="*/ 122993 h 28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2309" h="2821589">
                <a:moveTo>
                  <a:pt x="490654" y="122993"/>
                </a:moveTo>
                <a:lnTo>
                  <a:pt x="490654" y="122993"/>
                </a:lnTo>
                <a:cubicBezTo>
                  <a:pt x="524108" y="111842"/>
                  <a:pt x="557311" y="99910"/>
                  <a:pt x="591015" y="89540"/>
                </a:cubicBezTo>
                <a:cubicBezTo>
                  <a:pt x="605663" y="85033"/>
                  <a:pt x="620884" y="82599"/>
                  <a:pt x="635620" y="78389"/>
                </a:cubicBezTo>
                <a:cubicBezTo>
                  <a:pt x="646922" y="75160"/>
                  <a:pt x="657922" y="70954"/>
                  <a:pt x="669073" y="67237"/>
                </a:cubicBezTo>
                <a:cubicBezTo>
                  <a:pt x="683189" y="70060"/>
                  <a:pt x="739820" y="78990"/>
                  <a:pt x="758283" y="89540"/>
                </a:cubicBezTo>
                <a:cubicBezTo>
                  <a:pt x="769699" y="96063"/>
                  <a:pt x="819089" y="137902"/>
                  <a:pt x="836342" y="145296"/>
                </a:cubicBezTo>
                <a:cubicBezTo>
                  <a:pt x="850429" y="151333"/>
                  <a:pt x="866267" y="152043"/>
                  <a:pt x="880947" y="156447"/>
                </a:cubicBezTo>
                <a:cubicBezTo>
                  <a:pt x="903464" y="163202"/>
                  <a:pt x="947854" y="178750"/>
                  <a:pt x="947854" y="178750"/>
                </a:cubicBezTo>
                <a:cubicBezTo>
                  <a:pt x="995733" y="173430"/>
                  <a:pt x="1076273" y="165538"/>
                  <a:pt x="1126273" y="156447"/>
                </a:cubicBezTo>
                <a:cubicBezTo>
                  <a:pt x="1141352" y="153705"/>
                  <a:pt x="1156010" y="149013"/>
                  <a:pt x="1170878" y="145296"/>
                </a:cubicBezTo>
                <a:cubicBezTo>
                  <a:pt x="1200615" y="130428"/>
                  <a:pt x="1228547" y="111204"/>
                  <a:pt x="1260088" y="100691"/>
                </a:cubicBezTo>
                <a:lnTo>
                  <a:pt x="1326995" y="78389"/>
                </a:lnTo>
                <a:cubicBezTo>
                  <a:pt x="1334429" y="70955"/>
                  <a:pt x="1338927" y="57815"/>
                  <a:pt x="1349298" y="56086"/>
                </a:cubicBezTo>
                <a:cubicBezTo>
                  <a:pt x="1384210" y="50267"/>
                  <a:pt x="1415262" y="84087"/>
                  <a:pt x="1438508" y="100691"/>
                </a:cubicBezTo>
                <a:cubicBezTo>
                  <a:pt x="1449414" y="108481"/>
                  <a:pt x="1461496" y="114621"/>
                  <a:pt x="1471961" y="122993"/>
                </a:cubicBezTo>
                <a:cubicBezTo>
                  <a:pt x="1480171" y="129561"/>
                  <a:pt x="1485249" y="139887"/>
                  <a:pt x="1494264" y="145296"/>
                </a:cubicBezTo>
                <a:cubicBezTo>
                  <a:pt x="1504343" y="151344"/>
                  <a:pt x="1516566" y="152730"/>
                  <a:pt x="1527717" y="156447"/>
                </a:cubicBezTo>
                <a:cubicBezTo>
                  <a:pt x="1538774" y="155219"/>
                  <a:pt x="1669960" y="142487"/>
                  <a:pt x="1694986" y="134145"/>
                </a:cubicBezTo>
                <a:cubicBezTo>
                  <a:pt x="1707700" y="129907"/>
                  <a:pt x="1716452" y="117836"/>
                  <a:pt x="1728439" y="111842"/>
                </a:cubicBezTo>
                <a:cubicBezTo>
                  <a:pt x="1738953" y="106585"/>
                  <a:pt x="1751379" y="105948"/>
                  <a:pt x="1761893" y="100691"/>
                </a:cubicBezTo>
                <a:cubicBezTo>
                  <a:pt x="1816474" y="73401"/>
                  <a:pt x="1776159" y="87204"/>
                  <a:pt x="1817649" y="56086"/>
                </a:cubicBezTo>
                <a:cubicBezTo>
                  <a:pt x="1839092" y="40003"/>
                  <a:pt x="1884556" y="11481"/>
                  <a:pt x="1884556" y="11481"/>
                </a:cubicBezTo>
                <a:cubicBezTo>
                  <a:pt x="1895707" y="15198"/>
                  <a:pt x="1906708" y="19403"/>
                  <a:pt x="1918010" y="22632"/>
                </a:cubicBezTo>
                <a:cubicBezTo>
                  <a:pt x="1932746" y="26842"/>
                  <a:pt x="1948528" y="27747"/>
                  <a:pt x="1962615" y="33784"/>
                </a:cubicBezTo>
                <a:cubicBezTo>
                  <a:pt x="1996679" y="48383"/>
                  <a:pt x="1992976" y="57227"/>
                  <a:pt x="2018371" y="78389"/>
                </a:cubicBezTo>
                <a:cubicBezTo>
                  <a:pt x="2032649" y="90287"/>
                  <a:pt x="2048698" y="99944"/>
                  <a:pt x="2062976" y="111842"/>
                </a:cubicBezTo>
                <a:cubicBezTo>
                  <a:pt x="2126537" y="164810"/>
                  <a:pt x="2036016" y="101304"/>
                  <a:pt x="2118732" y="156447"/>
                </a:cubicBezTo>
                <a:cubicBezTo>
                  <a:pt x="2144752" y="152730"/>
                  <a:pt x="2170931" y="149998"/>
                  <a:pt x="2196791" y="145296"/>
                </a:cubicBezTo>
                <a:cubicBezTo>
                  <a:pt x="2211869" y="142555"/>
                  <a:pt x="2226367" y="137151"/>
                  <a:pt x="2241395" y="134145"/>
                </a:cubicBezTo>
                <a:cubicBezTo>
                  <a:pt x="2263566" y="129711"/>
                  <a:pt x="2286000" y="126710"/>
                  <a:pt x="2308303" y="122993"/>
                </a:cubicBezTo>
                <a:cubicBezTo>
                  <a:pt x="2326888" y="115559"/>
                  <a:pt x="2345069" y="107021"/>
                  <a:pt x="2364059" y="100691"/>
                </a:cubicBezTo>
                <a:cubicBezTo>
                  <a:pt x="2378598" y="95845"/>
                  <a:pt x="2394577" y="95577"/>
                  <a:pt x="2408664" y="89540"/>
                </a:cubicBezTo>
                <a:cubicBezTo>
                  <a:pt x="2420982" y="84261"/>
                  <a:pt x="2430481" y="73886"/>
                  <a:pt x="2442117" y="67237"/>
                </a:cubicBezTo>
                <a:cubicBezTo>
                  <a:pt x="2456550" y="58990"/>
                  <a:pt x="2471854" y="52369"/>
                  <a:pt x="2486722" y="44935"/>
                </a:cubicBezTo>
                <a:cubicBezTo>
                  <a:pt x="2501423" y="30234"/>
                  <a:pt x="2525387" y="-3705"/>
                  <a:pt x="2553630" y="330"/>
                </a:cubicBezTo>
                <a:cubicBezTo>
                  <a:pt x="2603180" y="7409"/>
                  <a:pt x="2630623" y="66527"/>
                  <a:pt x="2665142" y="89540"/>
                </a:cubicBezTo>
                <a:lnTo>
                  <a:pt x="2698595" y="111842"/>
                </a:lnTo>
                <a:cubicBezTo>
                  <a:pt x="2761844" y="103936"/>
                  <a:pt x="2779786" y="105327"/>
                  <a:pt x="2832410" y="89540"/>
                </a:cubicBezTo>
                <a:cubicBezTo>
                  <a:pt x="2854927" y="82785"/>
                  <a:pt x="2879756" y="80277"/>
                  <a:pt x="2899317" y="67237"/>
                </a:cubicBezTo>
                <a:lnTo>
                  <a:pt x="2966225" y="22632"/>
                </a:lnTo>
                <a:cubicBezTo>
                  <a:pt x="2984810" y="26349"/>
                  <a:pt x="3004661" y="26086"/>
                  <a:pt x="3021981" y="33784"/>
                </a:cubicBezTo>
                <a:cubicBezTo>
                  <a:pt x="3064690" y="52766"/>
                  <a:pt x="3059275" y="65850"/>
                  <a:pt x="3088888" y="89540"/>
                </a:cubicBezTo>
                <a:cubicBezTo>
                  <a:pt x="3099353" y="97912"/>
                  <a:pt x="3111191" y="104408"/>
                  <a:pt x="3122342" y="111842"/>
                </a:cubicBezTo>
                <a:cubicBezTo>
                  <a:pt x="3170664" y="108125"/>
                  <a:pt x="3219217" y="106702"/>
                  <a:pt x="3267308" y="100691"/>
                </a:cubicBezTo>
                <a:cubicBezTo>
                  <a:pt x="3278971" y="99233"/>
                  <a:pt x="3300761" y="77786"/>
                  <a:pt x="3300761" y="89540"/>
                </a:cubicBezTo>
                <a:cubicBezTo>
                  <a:pt x="3300761" y="102942"/>
                  <a:pt x="3277773" y="103470"/>
                  <a:pt x="3267308" y="111842"/>
                </a:cubicBezTo>
                <a:cubicBezTo>
                  <a:pt x="3259098" y="118410"/>
                  <a:pt x="3252439" y="126711"/>
                  <a:pt x="3245005" y="134145"/>
                </a:cubicBezTo>
                <a:cubicBezTo>
                  <a:pt x="3202431" y="219293"/>
                  <a:pt x="3184800" y="212238"/>
                  <a:pt x="3211552" y="301413"/>
                </a:cubicBezTo>
                <a:cubicBezTo>
                  <a:pt x="3215403" y="314250"/>
                  <a:pt x="3224377" y="325390"/>
                  <a:pt x="3233854" y="334867"/>
                </a:cubicBezTo>
                <a:cubicBezTo>
                  <a:pt x="3243331" y="344344"/>
                  <a:pt x="3256157" y="349735"/>
                  <a:pt x="3267308" y="357169"/>
                </a:cubicBezTo>
                <a:cubicBezTo>
                  <a:pt x="3282176" y="379471"/>
                  <a:pt x="3318414" y="398072"/>
                  <a:pt x="3311913" y="424076"/>
                </a:cubicBezTo>
                <a:cubicBezTo>
                  <a:pt x="3301265" y="466663"/>
                  <a:pt x="3299453" y="482449"/>
                  <a:pt x="3278459" y="524437"/>
                </a:cubicBezTo>
                <a:cubicBezTo>
                  <a:pt x="3265394" y="550567"/>
                  <a:pt x="3224677" y="595600"/>
                  <a:pt x="3211552" y="613647"/>
                </a:cubicBezTo>
                <a:cubicBezTo>
                  <a:pt x="3195787" y="635325"/>
                  <a:pt x="3176902" y="655667"/>
                  <a:pt x="3166947" y="680554"/>
                </a:cubicBezTo>
                <a:cubicBezTo>
                  <a:pt x="3140739" y="746072"/>
                  <a:pt x="3158798" y="722155"/>
                  <a:pt x="3122342" y="758613"/>
                </a:cubicBezTo>
                <a:cubicBezTo>
                  <a:pt x="3118625" y="769764"/>
                  <a:pt x="3111191" y="780312"/>
                  <a:pt x="3111191" y="792067"/>
                </a:cubicBezTo>
                <a:cubicBezTo>
                  <a:pt x="3111191" y="833123"/>
                  <a:pt x="3110096" y="875543"/>
                  <a:pt x="3122342" y="914730"/>
                </a:cubicBezTo>
                <a:cubicBezTo>
                  <a:pt x="3129441" y="937447"/>
                  <a:pt x="3151135" y="952697"/>
                  <a:pt x="3166947" y="970486"/>
                </a:cubicBezTo>
                <a:cubicBezTo>
                  <a:pt x="3286909" y="1105443"/>
                  <a:pt x="3107980" y="889217"/>
                  <a:pt x="3300761" y="1081998"/>
                </a:cubicBezTo>
                <a:cubicBezTo>
                  <a:pt x="3311912" y="1093149"/>
                  <a:pt x="3324119" y="1103337"/>
                  <a:pt x="3334215" y="1115452"/>
                </a:cubicBezTo>
                <a:cubicBezTo>
                  <a:pt x="3404541" y="1199844"/>
                  <a:pt x="3313942" y="1106332"/>
                  <a:pt x="3378820" y="1171208"/>
                </a:cubicBezTo>
                <a:cubicBezTo>
                  <a:pt x="3381390" y="1176348"/>
                  <a:pt x="3413535" y="1235383"/>
                  <a:pt x="3412273" y="1249267"/>
                </a:cubicBezTo>
                <a:cubicBezTo>
                  <a:pt x="3410312" y="1270834"/>
                  <a:pt x="3390460" y="1356491"/>
                  <a:pt x="3367669" y="1383081"/>
                </a:cubicBezTo>
                <a:cubicBezTo>
                  <a:pt x="3355574" y="1397192"/>
                  <a:pt x="3336764" y="1403976"/>
                  <a:pt x="3323064" y="1416535"/>
                </a:cubicBezTo>
                <a:cubicBezTo>
                  <a:pt x="3292064" y="1444952"/>
                  <a:pt x="3263591" y="1476008"/>
                  <a:pt x="3233854" y="1505745"/>
                </a:cubicBezTo>
                <a:lnTo>
                  <a:pt x="3155795" y="1583803"/>
                </a:lnTo>
                <a:cubicBezTo>
                  <a:pt x="3144644" y="1594954"/>
                  <a:pt x="3131804" y="1604641"/>
                  <a:pt x="3122342" y="1617257"/>
                </a:cubicBezTo>
                <a:lnTo>
                  <a:pt x="3088888" y="1661862"/>
                </a:lnTo>
                <a:cubicBezTo>
                  <a:pt x="3085171" y="1673013"/>
                  <a:pt x="3077737" y="1683561"/>
                  <a:pt x="3077737" y="1695315"/>
                </a:cubicBezTo>
                <a:cubicBezTo>
                  <a:pt x="3077737" y="1717969"/>
                  <a:pt x="3104101" y="1779724"/>
                  <a:pt x="3111191" y="1795676"/>
                </a:cubicBezTo>
                <a:cubicBezTo>
                  <a:pt x="3117942" y="1810866"/>
                  <a:pt x="3122675" y="1827660"/>
                  <a:pt x="3133493" y="1840281"/>
                </a:cubicBezTo>
                <a:cubicBezTo>
                  <a:pt x="3145588" y="1854392"/>
                  <a:pt x="3164111" y="1861496"/>
                  <a:pt x="3178098" y="1873735"/>
                </a:cubicBezTo>
                <a:cubicBezTo>
                  <a:pt x="3257240" y="1942984"/>
                  <a:pt x="3186971" y="1895557"/>
                  <a:pt x="3267308" y="1951793"/>
                </a:cubicBezTo>
                <a:cubicBezTo>
                  <a:pt x="3289267" y="1967164"/>
                  <a:pt x="3315262" y="1977445"/>
                  <a:pt x="3334215" y="1996398"/>
                </a:cubicBezTo>
                <a:lnTo>
                  <a:pt x="3389971" y="2052154"/>
                </a:lnTo>
                <a:cubicBezTo>
                  <a:pt x="3393688" y="2063305"/>
                  <a:pt x="3402784" y="2073972"/>
                  <a:pt x="3401122" y="2085608"/>
                </a:cubicBezTo>
                <a:cubicBezTo>
                  <a:pt x="3398771" y="2102064"/>
                  <a:pt x="3388794" y="2116914"/>
                  <a:pt x="3378820" y="2130213"/>
                </a:cubicBezTo>
                <a:cubicBezTo>
                  <a:pt x="3344356" y="2176166"/>
                  <a:pt x="3301522" y="2194930"/>
                  <a:pt x="3256156" y="2230574"/>
                </a:cubicBezTo>
                <a:cubicBezTo>
                  <a:pt x="3229209" y="2251746"/>
                  <a:pt x="3205261" y="2276586"/>
                  <a:pt x="3178098" y="2297481"/>
                </a:cubicBezTo>
                <a:cubicBezTo>
                  <a:pt x="3156852" y="2313824"/>
                  <a:pt x="3131936" y="2325113"/>
                  <a:pt x="3111191" y="2342086"/>
                </a:cubicBezTo>
                <a:cubicBezTo>
                  <a:pt x="3090848" y="2358730"/>
                  <a:pt x="3074020" y="2379256"/>
                  <a:pt x="3055434" y="2397842"/>
                </a:cubicBezTo>
                <a:lnTo>
                  <a:pt x="3033132" y="2420145"/>
                </a:lnTo>
                <a:cubicBezTo>
                  <a:pt x="3018264" y="2435013"/>
                  <a:pt x="3000191" y="2447254"/>
                  <a:pt x="2988527" y="2464750"/>
                </a:cubicBezTo>
                <a:cubicBezTo>
                  <a:pt x="2957004" y="2512034"/>
                  <a:pt x="2972219" y="2486216"/>
                  <a:pt x="2943922" y="2542808"/>
                </a:cubicBezTo>
                <a:cubicBezTo>
                  <a:pt x="2947639" y="2561393"/>
                  <a:pt x="2943071" y="2583895"/>
                  <a:pt x="2955073" y="2598564"/>
                </a:cubicBezTo>
                <a:cubicBezTo>
                  <a:pt x="2971146" y="2618208"/>
                  <a:pt x="3065166" y="2681488"/>
                  <a:pt x="3100039" y="2698925"/>
                </a:cubicBezTo>
                <a:cubicBezTo>
                  <a:pt x="3209165" y="2753489"/>
                  <a:pt x="3111738" y="2691858"/>
                  <a:pt x="3189249" y="2743530"/>
                </a:cubicBezTo>
                <a:cubicBezTo>
                  <a:pt x="3181815" y="2754681"/>
                  <a:pt x="3175669" y="2766808"/>
                  <a:pt x="3166947" y="2776984"/>
                </a:cubicBezTo>
                <a:cubicBezTo>
                  <a:pt x="3153263" y="2792949"/>
                  <a:pt x="3122342" y="2821589"/>
                  <a:pt x="3122342" y="2821589"/>
                </a:cubicBezTo>
                <a:cubicBezTo>
                  <a:pt x="3078030" y="2788355"/>
                  <a:pt x="3012109" y="2736523"/>
                  <a:pt x="2966225" y="2721228"/>
                </a:cubicBezTo>
                <a:cubicBezTo>
                  <a:pt x="2943922" y="2713794"/>
                  <a:pt x="2920719" y="2708653"/>
                  <a:pt x="2899317" y="2698925"/>
                </a:cubicBezTo>
                <a:cubicBezTo>
                  <a:pt x="2786206" y="2647510"/>
                  <a:pt x="2904546" y="2675635"/>
                  <a:pt x="2776654" y="2654320"/>
                </a:cubicBezTo>
                <a:cubicBezTo>
                  <a:pt x="2758069" y="2646886"/>
                  <a:pt x="2740317" y="2636873"/>
                  <a:pt x="2720898" y="2632018"/>
                </a:cubicBezTo>
                <a:cubicBezTo>
                  <a:pt x="2620957" y="2607033"/>
                  <a:pt x="2569440" y="2629502"/>
                  <a:pt x="2453269" y="2643169"/>
                </a:cubicBezTo>
                <a:cubicBezTo>
                  <a:pt x="2430966" y="2650603"/>
                  <a:pt x="2407763" y="2655743"/>
                  <a:pt x="2386361" y="2665471"/>
                </a:cubicBezTo>
                <a:cubicBezTo>
                  <a:pt x="2366630" y="2674440"/>
                  <a:pt x="2348984" y="2687438"/>
                  <a:pt x="2330605" y="2698925"/>
                </a:cubicBezTo>
                <a:cubicBezTo>
                  <a:pt x="2319240" y="2706028"/>
                  <a:pt x="2309701" y="2716522"/>
                  <a:pt x="2297152" y="2721228"/>
                </a:cubicBezTo>
                <a:cubicBezTo>
                  <a:pt x="2279405" y="2727883"/>
                  <a:pt x="2259981" y="2728662"/>
                  <a:pt x="2241395" y="2732379"/>
                </a:cubicBezTo>
                <a:cubicBezTo>
                  <a:pt x="2200507" y="2728662"/>
                  <a:pt x="2159286" y="2727631"/>
                  <a:pt x="2118732" y="2721228"/>
                </a:cubicBezTo>
                <a:cubicBezTo>
                  <a:pt x="2088455" y="2716447"/>
                  <a:pt x="2059359" y="2705945"/>
                  <a:pt x="2029522" y="2698925"/>
                </a:cubicBezTo>
                <a:cubicBezTo>
                  <a:pt x="1996163" y="2691076"/>
                  <a:pt x="1962180" y="2685795"/>
                  <a:pt x="1929161" y="2676623"/>
                </a:cubicBezTo>
                <a:cubicBezTo>
                  <a:pt x="1830525" y="2649224"/>
                  <a:pt x="1829952" y="2634402"/>
                  <a:pt x="1728439" y="2620867"/>
                </a:cubicBezTo>
                <a:cubicBezTo>
                  <a:pt x="1650715" y="2610504"/>
                  <a:pt x="1494264" y="2598564"/>
                  <a:pt x="1494264" y="2598564"/>
                </a:cubicBezTo>
                <a:lnTo>
                  <a:pt x="1293542" y="2620867"/>
                </a:lnTo>
                <a:cubicBezTo>
                  <a:pt x="1271106" y="2623671"/>
                  <a:pt x="1248448" y="2626069"/>
                  <a:pt x="1226634" y="2632018"/>
                </a:cubicBezTo>
                <a:cubicBezTo>
                  <a:pt x="1207322" y="2637285"/>
                  <a:pt x="1189868" y="2647990"/>
                  <a:pt x="1170878" y="2654320"/>
                </a:cubicBezTo>
                <a:cubicBezTo>
                  <a:pt x="1156339" y="2659166"/>
                  <a:pt x="1141141" y="2661754"/>
                  <a:pt x="1126273" y="2665471"/>
                </a:cubicBezTo>
                <a:cubicBezTo>
                  <a:pt x="1066800" y="2658037"/>
                  <a:pt x="1006788" y="2654083"/>
                  <a:pt x="947854" y="2643169"/>
                </a:cubicBezTo>
                <a:cubicBezTo>
                  <a:pt x="906181" y="2635452"/>
                  <a:pt x="866307" y="2619994"/>
                  <a:pt x="825191" y="2609715"/>
                </a:cubicBezTo>
                <a:cubicBezTo>
                  <a:pt x="791945" y="2601403"/>
                  <a:pt x="757943" y="2596243"/>
                  <a:pt x="724830" y="2587413"/>
                </a:cubicBezTo>
                <a:cubicBezTo>
                  <a:pt x="555050" y="2542138"/>
                  <a:pt x="749415" y="2583408"/>
                  <a:pt x="602166" y="2553959"/>
                </a:cubicBezTo>
                <a:cubicBezTo>
                  <a:pt x="568759" y="2562310"/>
                  <a:pt x="531801" y="2569415"/>
                  <a:pt x="501805" y="2587413"/>
                </a:cubicBezTo>
                <a:cubicBezTo>
                  <a:pt x="481396" y="2599659"/>
                  <a:pt x="465547" y="2618369"/>
                  <a:pt x="446049" y="2632018"/>
                </a:cubicBezTo>
                <a:cubicBezTo>
                  <a:pt x="428293" y="2644447"/>
                  <a:pt x="408327" y="2653449"/>
                  <a:pt x="390293" y="2665471"/>
                </a:cubicBezTo>
                <a:cubicBezTo>
                  <a:pt x="322781" y="2710479"/>
                  <a:pt x="371860" y="2690201"/>
                  <a:pt x="312234" y="2710076"/>
                </a:cubicBezTo>
                <a:cubicBezTo>
                  <a:pt x="290141" y="2705658"/>
                  <a:pt x="235493" y="2695647"/>
                  <a:pt x="211873" y="2687774"/>
                </a:cubicBezTo>
                <a:cubicBezTo>
                  <a:pt x="192883" y="2681444"/>
                  <a:pt x="175290" y="2671223"/>
                  <a:pt x="156117" y="2665471"/>
                </a:cubicBezTo>
                <a:cubicBezTo>
                  <a:pt x="137963" y="2660025"/>
                  <a:pt x="118748" y="2658917"/>
                  <a:pt x="100361" y="2654320"/>
                </a:cubicBezTo>
                <a:cubicBezTo>
                  <a:pt x="88958" y="2651469"/>
                  <a:pt x="78059" y="2646886"/>
                  <a:pt x="66908" y="2643169"/>
                </a:cubicBezTo>
                <a:cubicBezTo>
                  <a:pt x="95226" y="2614850"/>
                  <a:pt x="99657" y="2606044"/>
                  <a:pt x="133815" y="2587413"/>
                </a:cubicBezTo>
                <a:cubicBezTo>
                  <a:pt x="163002" y="2571493"/>
                  <a:pt x="223025" y="2542808"/>
                  <a:pt x="223025" y="2542808"/>
                </a:cubicBezTo>
                <a:cubicBezTo>
                  <a:pt x="226742" y="2531657"/>
                  <a:pt x="234176" y="2521109"/>
                  <a:pt x="234176" y="2509354"/>
                </a:cubicBezTo>
                <a:cubicBezTo>
                  <a:pt x="234176" y="2445591"/>
                  <a:pt x="220553" y="2438327"/>
                  <a:pt x="189571" y="2386691"/>
                </a:cubicBezTo>
                <a:cubicBezTo>
                  <a:pt x="185854" y="2371823"/>
                  <a:pt x="182630" y="2356822"/>
                  <a:pt x="178420" y="2342086"/>
                </a:cubicBezTo>
                <a:cubicBezTo>
                  <a:pt x="175191" y="2330784"/>
                  <a:pt x="167269" y="2320387"/>
                  <a:pt x="167269" y="2308632"/>
                </a:cubicBezTo>
                <a:cubicBezTo>
                  <a:pt x="167269" y="2196471"/>
                  <a:pt x="171589" y="2221479"/>
                  <a:pt x="200722" y="2141364"/>
                </a:cubicBezTo>
                <a:cubicBezTo>
                  <a:pt x="233712" y="2050642"/>
                  <a:pt x="211675" y="2092404"/>
                  <a:pt x="256478" y="1996398"/>
                </a:cubicBezTo>
                <a:cubicBezTo>
                  <a:pt x="270537" y="1966271"/>
                  <a:pt x="288296" y="1937878"/>
                  <a:pt x="301083" y="1907189"/>
                </a:cubicBezTo>
                <a:cubicBezTo>
                  <a:pt x="328655" y="1841016"/>
                  <a:pt x="371348" y="1731227"/>
                  <a:pt x="390293" y="1650710"/>
                </a:cubicBezTo>
                <a:cubicBezTo>
                  <a:pt x="398975" y="1613811"/>
                  <a:pt x="412595" y="1539198"/>
                  <a:pt x="412595" y="1539198"/>
                </a:cubicBezTo>
                <a:cubicBezTo>
                  <a:pt x="408623" y="1503452"/>
                  <a:pt x="402824" y="1424851"/>
                  <a:pt x="390293" y="1383081"/>
                </a:cubicBezTo>
                <a:cubicBezTo>
                  <a:pt x="384541" y="1363908"/>
                  <a:pt x="379534" y="1343678"/>
                  <a:pt x="367991" y="1327325"/>
                </a:cubicBezTo>
                <a:cubicBezTo>
                  <a:pt x="334507" y="1279890"/>
                  <a:pt x="297535" y="1234567"/>
                  <a:pt x="256478" y="1193510"/>
                </a:cubicBezTo>
                <a:cubicBezTo>
                  <a:pt x="135489" y="1072521"/>
                  <a:pt x="188705" y="1111157"/>
                  <a:pt x="111513" y="1059696"/>
                </a:cubicBezTo>
                <a:cubicBezTo>
                  <a:pt x="47594" y="963819"/>
                  <a:pt x="124228" y="1085125"/>
                  <a:pt x="78059" y="992789"/>
                </a:cubicBezTo>
                <a:cubicBezTo>
                  <a:pt x="72065" y="980802"/>
                  <a:pt x="63190" y="970486"/>
                  <a:pt x="55756" y="959335"/>
                </a:cubicBezTo>
                <a:cubicBezTo>
                  <a:pt x="52039" y="948184"/>
                  <a:pt x="49235" y="936685"/>
                  <a:pt x="44605" y="925881"/>
                </a:cubicBezTo>
                <a:cubicBezTo>
                  <a:pt x="28871" y="889167"/>
                  <a:pt x="19199" y="884033"/>
                  <a:pt x="11152" y="847823"/>
                </a:cubicBezTo>
                <a:cubicBezTo>
                  <a:pt x="6247" y="825751"/>
                  <a:pt x="3717" y="803218"/>
                  <a:pt x="0" y="780915"/>
                </a:cubicBezTo>
                <a:cubicBezTo>
                  <a:pt x="814" y="771142"/>
                  <a:pt x="9964" y="617209"/>
                  <a:pt x="22303" y="580193"/>
                </a:cubicBezTo>
                <a:cubicBezTo>
                  <a:pt x="26541" y="567479"/>
                  <a:pt x="37171" y="557891"/>
                  <a:pt x="44605" y="546740"/>
                </a:cubicBezTo>
                <a:cubicBezTo>
                  <a:pt x="52039" y="524437"/>
                  <a:pt x="50285" y="496455"/>
                  <a:pt x="66908" y="479832"/>
                </a:cubicBezTo>
                <a:lnTo>
                  <a:pt x="156117" y="390623"/>
                </a:lnTo>
                <a:lnTo>
                  <a:pt x="211873" y="334867"/>
                </a:lnTo>
                <a:cubicBezTo>
                  <a:pt x="226741" y="323716"/>
                  <a:pt x="241354" y="312216"/>
                  <a:pt x="256478" y="301413"/>
                </a:cubicBezTo>
                <a:cubicBezTo>
                  <a:pt x="302866" y="268278"/>
                  <a:pt x="288841" y="279474"/>
                  <a:pt x="356839" y="256808"/>
                </a:cubicBezTo>
                <a:lnTo>
                  <a:pt x="390293" y="245657"/>
                </a:lnTo>
                <a:cubicBezTo>
                  <a:pt x="497676" y="138274"/>
                  <a:pt x="389262" y="252521"/>
                  <a:pt x="457200" y="167598"/>
                </a:cubicBezTo>
                <a:cubicBezTo>
                  <a:pt x="463768" y="159388"/>
                  <a:pt x="485078" y="130427"/>
                  <a:pt x="490654" y="122993"/>
                </a:cubicBezTo>
                <a:close/>
              </a:path>
            </a:pathLst>
          </a:cu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5596BB51-22FA-0591-30DB-035F67A1EA6B}"/>
              </a:ext>
            </a:extLst>
          </p:cNvPr>
          <p:cNvCxnSpPr>
            <a:cxnSpLocks/>
          </p:cNvCxnSpPr>
          <p:nvPr/>
        </p:nvCxnSpPr>
        <p:spPr>
          <a:xfrm flipV="1">
            <a:off x="8597682" y="4088248"/>
            <a:ext cx="295200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2D949FB-A0E8-0689-CBD6-702D7FE35F61}"/>
              </a:ext>
            </a:extLst>
          </p:cNvPr>
          <p:cNvSpPr/>
          <p:nvPr/>
        </p:nvSpPr>
        <p:spPr>
          <a:xfrm>
            <a:off x="10315267" y="2592137"/>
            <a:ext cx="1844490" cy="2183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57556F46-8806-9E02-A243-12FE487E0CBF}"/>
              </a:ext>
            </a:extLst>
          </p:cNvPr>
          <p:cNvSpPr/>
          <p:nvPr/>
        </p:nvSpPr>
        <p:spPr>
          <a:xfrm>
            <a:off x="8568433" y="2697963"/>
            <a:ext cx="3412309" cy="2821589"/>
          </a:xfrm>
          <a:custGeom>
            <a:avLst/>
            <a:gdLst>
              <a:gd name="connsiteX0" fmla="*/ 490654 w 3412309"/>
              <a:gd name="connsiteY0" fmla="*/ 122993 h 2821589"/>
              <a:gd name="connsiteX1" fmla="*/ 490654 w 3412309"/>
              <a:gd name="connsiteY1" fmla="*/ 122993 h 2821589"/>
              <a:gd name="connsiteX2" fmla="*/ 591015 w 3412309"/>
              <a:gd name="connsiteY2" fmla="*/ 89540 h 2821589"/>
              <a:gd name="connsiteX3" fmla="*/ 635620 w 3412309"/>
              <a:gd name="connsiteY3" fmla="*/ 78389 h 2821589"/>
              <a:gd name="connsiteX4" fmla="*/ 669073 w 3412309"/>
              <a:gd name="connsiteY4" fmla="*/ 67237 h 2821589"/>
              <a:gd name="connsiteX5" fmla="*/ 758283 w 3412309"/>
              <a:gd name="connsiteY5" fmla="*/ 89540 h 2821589"/>
              <a:gd name="connsiteX6" fmla="*/ 836342 w 3412309"/>
              <a:gd name="connsiteY6" fmla="*/ 145296 h 2821589"/>
              <a:gd name="connsiteX7" fmla="*/ 880947 w 3412309"/>
              <a:gd name="connsiteY7" fmla="*/ 156447 h 2821589"/>
              <a:gd name="connsiteX8" fmla="*/ 947854 w 3412309"/>
              <a:gd name="connsiteY8" fmla="*/ 178750 h 2821589"/>
              <a:gd name="connsiteX9" fmla="*/ 1126273 w 3412309"/>
              <a:gd name="connsiteY9" fmla="*/ 156447 h 2821589"/>
              <a:gd name="connsiteX10" fmla="*/ 1170878 w 3412309"/>
              <a:gd name="connsiteY10" fmla="*/ 145296 h 2821589"/>
              <a:gd name="connsiteX11" fmla="*/ 1260088 w 3412309"/>
              <a:gd name="connsiteY11" fmla="*/ 100691 h 2821589"/>
              <a:gd name="connsiteX12" fmla="*/ 1326995 w 3412309"/>
              <a:gd name="connsiteY12" fmla="*/ 78389 h 2821589"/>
              <a:gd name="connsiteX13" fmla="*/ 1349298 w 3412309"/>
              <a:gd name="connsiteY13" fmla="*/ 56086 h 2821589"/>
              <a:gd name="connsiteX14" fmla="*/ 1438508 w 3412309"/>
              <a:gd name="connsiteY14" fmla="*/ 100691 h 2821589"/>
              <a:gd name="connsiteX15" fmla="*/ 1471961 w 3412309"/>
              <a:gd name="connsiteY15" fmla="*/ 122993 h 2821589"/>
              <a:gd name="connsiteX16" fmla="*/ 1494264 w 3412309"/>
              <a:gd name="connsiteY16" fmla="*/ 145296 h 2821589"/>
              <a:gd name="connsiteX17" fmla="*/ 1527717 w 3412309"/>
              <a:gd name="connsiteY17" fmla="*/ 156447 h 2821589"/>
              <a:gd name="connsiteX18" fmla="*/ 1694986 w 3412309"/>
              <a:gd name="connsiteY18" fmla="*/ 134145 h 2821589"/>
              <a:gd name="connsiteX19" fmla="*/ 1728439 w 3412309"/>
              <a:gd name="connsiteY19" fmla="*/ 111842 h 2821589"/>
              <a:gd name="connsiteX20" fmla="*/ 1761893 w 3412309"/>
              <a:gd name="connsiteY20" fmla="*/ 100691 h 2821589"/>
              <a:gd name="connsiteX21" fmla="*/ 1817649 w 3412309"/>
              <a:gd name="connsiteY21" fmla="*/ 56086 h 2821589"/>
              <a:gd name="connsiteX22" fmla="*/ 1884556 w 3412309"/>
              <a:gd name="connsiteY22" fmla="*/ 11481 h 2821589"/>
              <a:gd name="connsiteX23" fmla="*/ 1918010 w 3412309"/>
              <a:gd name="connsiteY23" fmla="*/ 22632 h 2821589"/>
              <a:gd name="connsiteX24" fmla="*/ 1962615 w 3412309"/>
              <a:gd name="connsiteY24" fmla="*/ 33784 h 2821589"/>
              <a:gd name="connsiteX25" fmla="*/ 2018371 w 3412309"/>
              <a:gd name="connsiteY25" fmla="*/ 78389 h 2821589"/>
              <a:gd name="connsiteX26" fmla="*/ 2062976 w 3412309"/>
              <a:gd name="connsiteY26" fmla="*/ 111842 h 2821589"/>
              <a:gd name="connsiteX27" fmla="*/ 2118732 w 3412309"/>
              <a:gd name="connsiteY27" fmla="*/ 156447 h 2821589"/>
              <a:gd name="connsiteX28" fmla="*/ 2196791 w 3412309"/>
              <a:gd name="connsiteY28" fmla="*/ 145296 h 2821589"/>
              <a:gd name="connsiteX29" fmla="*/ 2241395 w 3412309"/>
              <a:gd name="connsiteY29" fmla="*/ 134145 h 2821589"/>
              <a:gd name="connsiteX30" fmla="*/ 2308303 w 3412309"/>
              <a:gd name="connsiteY30" fmla="*/ 122993 h 2821589"/>
              <a:gd name="connsiteX31" fmla="*/ 2364059 w 3412309"/>
              <a:gd name="connsiteY31" fmla="*/ 100691 h 2821589"/>
              <a:gd name="connsiteX32" fmla="*/ 2408664 w 3412309"/>
              <a:gd name="connsiteY32" fmla="*/ 89540 h 2821589"/>
              <a:gd name="connsiteX33" fmla="*/ 2442117 w 3412309"/>
              <a:gd name="connsiteY33" fmla="*/ 67237 h 2821589"/>
              <a:gd name="connsiteX34" fmla="*/ 2486722 w 3412309"/>
              <a:gd name="connsiteY34" fmla="*/ 44935 h 2821589"/>
              <a:gd name="connsiteX35" fmla="*/ 2553630 w 3412309"/>
              <a:gd name="connsiteY35" fmla="*/ 330 h 2821589"/>
              <a:gd name="connsiteX36" fmla="*/ 2665142 w 3412309"/>
              <a:gd name="connsiteY36" fmla="*/ 89540 h 2821589"/>
              <a:gd name="connsiteX37" fmla="*/ 2698595 w 3412309"/>
              <a:gd name="connsiteY37" fmla="*/ 111842 h 2821589"/>
              <a:gd name="connsiteX38" fmla="*/ 2832410 w 3412309"/>
              <a:gd name="connsiteY38" fmla="*/ 89540 h 2821589"/>
              <a:gd name="connsiteX39" fmla="*/ 2899317 w 3412309"/>
              <a:gd name="connsiteY39" fmla="*/ 67237 h 2821589"/>
              <a:gd name="connsiteX40" fmla="*/ 2966225 w 3412309"/>
              <a:gd name="connsiteY40" fmla="*/ 22632 h 2821589"/>
              <a:gd name="connsiteX41" fmla="*/ 3021981 w 3412309"/>
              <a:gd name="connsiteY41" fmla="*/ 33784 h 2821589"/>
              <a:gd name="connsiteX42" fmla="*/ 3088888 w 3412309"/>
              <a:gd name="connsiteY42" fmla="*/ 89540 h 2821589"/>
              <a:gd name="connsiteX43" fmla="*/ 3122342 w 3412309"/>
              <a:gd name="connsiteY43" fmla="*/ 111842 h 2821589"/>
              <a:gd name="connsiteX44" fmla="*/ 3267308 w 3412309"/>
              <a:gd name="connsiteY44" fmla="*/ 100691 h 2821589"/>
              <a:gd name="connsiteX45" fmla="*/ 3300761 w 3412309"/>
              <a:gd name="connsiteY45" fmla="*/ 89540 h 2821589"/>
              <a:gd name="connsiteX46" fmla="*/ 3267308 w 3412309"/>
              <a:gd name="connsiteY46" fmla="*/ 111842 h 2821589"/>
              <a:gd name="connsiteX47" fmla="*/ 3245005 w 3412309"/>
              <a:gd name="connsiteY47" fmla="*/ 134145 h 2821589"/>
              <a:gd name="connsiteX48" fmla="*/ 3211552 w 3412309"/>
              <a:gd name="connsiteY48" fmla="*/ 301413 h 2821589"/>
              <a:gd name="connsiteX49" fmla="*/ 3233854 w 3412309"/>
              <a:gd name="connsiteY49" fmla="*/ 334867 h 2821589"/>
              <a:gd name="connsiteX50" fmla="*/ 3267308 w 3412309"/>
              <a:gd name="connsiteY50" fmla="*/ 357169 h 2821589"/>
              <a:gd name="connsiteX51" fmla="*/ 3311913 w 3412309"/>
              <a:gd name="connsiteY51" fmla="*/ 424076 h 2821589"/>
              <a:gd name="connsiteX52" fmla="*/ 3278459 w 3412309"/>
              <a:gd name="connsiteY52" fmla="*/ 524437 h 2821589"/>
              <a:gd name="connsiteX53" fmla="*/ 3211552 w 3412309"/>
              <a:gd name="connsiteY53" fmla="*/ 613647 h 2821589"/>
              <a:gd name="connsiteX54" fmla="*/ 3166947 w 3412309"/>
              <a:gd name="connsiteY54" fmla="*/ 680554 h 2821589"/>
              <a:gd name="connsiteX55" fmla="*/ 3122342 w 3412309"/>
              <a:gd name="connsiteY55" fmla="*/ 758613 h 2821589"/>
              <a:gd name="connsiteX56" fmla="*/ 3111191 w 3412309"/>
              <a:gd name="connsiteY56" fmla="*/ 792067 h 2821589"/>
              <a:gd name="connsiteX57" fmla="*/ 3122342 w 3412309"/>
              <a:gd name="connsiteY57" fmla="*/ 914730 h 2821589"/>
              <a:gd name="connsiteX58" fmla="*/ 3166947 w 3412309"/>
              <a:gd name="connsiteY58" fmla="*/ 970486 h 2821589"/>
              <a:gd name="connsiteX59" fmla="*/ 3300761 w 3412309"/>
              <a:gd name="connsiteY59" fmla="*/ 1081998 h 2821589"/>
              <a:gd name="connsiteX60" fmla="*/ 3334215 w 3412309"/>
              <a:gd name="connsiteY60" fmla="*/ 1115452 h 2821589"/>
              <a:gd name="connsiteX61" fmla="*/ 3378820 w 3412309"/>
              <a:gd name="connsiteY61" fmla="*/ 1171208 h 2821589"/>
              <a:gd name="connsiteX62" fmla="*/ 3412273 w 3412309"/>
              <a:gd name="connsiteY62" fmla="*/ 1249267 h 2821589"/>
              <a:gd name="connsiteX63" fmla="*/ 3367669 w 3412309"/>
              <a:gd name="connsiteY63" fmla="*/ 1383081 h 2821589"/>
              <a:gd name="connsiteX64" fmla="*/ 3323064 w 3412309"/>
              <a:gd name="connsiteY64" fmla="*/ 1416535 h 2821589"/>
              <a:gd name="connsiteX65" fmla="*/ 3233854 w 3412309"/>
              <a:gd name="connsiteY65" fmla="*/ 1505745 h 2821589"/>
              <a:gd name="connsiteX66" fmla="*/ 3155795 w 3412309"/>
              <a:gd name="connsiteY66" fmla="*/ 1583803 h 2821589"/>
              <a:gd name="connsiteX67" fmla="*/ 3122342 w 3412309"/>
              <a:gd name="connsiteY67" fmla="*/ 1617257 h 2821589"/>
              <a:gd name="connsiteX68" fmla="*/ 3088888 w 3412309"/>
              <a:gd name="connsiteY68" fmla="*/ 1661862 h 2821589"/>
              <a:gd name="connsiteX69" fmla="*/ 3077737 w 3412309"/>
              <a:gd name="connsiteY69" fmla="*/ 1695315 h 2821589"/>
              <a:gd name="connsiteX70" fmla="*/ 3111191 w 3412309"/>
              <a:gd name="connsiteY70" fmla="*/ 1795676 h 2821589"/>
              <a:gd name="connsiteX71" fmla="*/ 3133493 w 3412309"/>
              <a:gd name="connsiteY71" fmla="*/ 1840281 h 2821589"/>
              <a:gd name="connsiteX72" fmla="*/ 3178098 w 3412309"/>
              <a:gd name="connsiteY72" fmla="*/ 1873735 h 2821589"/>
              <a:gd name="connsiteX73" fmla="*/ 3267308 w 3412309"/>
              <a:gd name="connsiteY73" fmla="*/ 1951793 h 2821589"/>
              <a:gd name="connsiteX74" fmla="*/ 3334215 w 3412309"/>
              <a:gd name="connsiteY74" fmla="*/ 1996398 h 2821589"/>
              <a:gd name="connsiteX75" fmla="*/ 3389971 w 3412309"/>
              <a:gd name="connsiteY75" fmla="*/ 2052154 h 2821589"/>
              <a:gd name="connsiteX76" fmla="*/ 3401122 w 3412309"/>
              <a:gd name="connsiteY76" fmla="*/ 2085608 h 2821589"/>
              <a:gd name="connsiteX77" fmla="*/ 3378820 w 3412309"/>
              <a:gd name="connsiteY77" fmla="*/ 2130213 h 2821589"/>
              <a:gd name="connsiteX78" fmla="*/ 3256156 w 3412309"/>
              <a:gd name="connsiteY78" fmla="*/ 2230574 h 2821589"/>
              <a:gd name="connsiteX79" fmla="*/ 3178098 w 3412309"/>
              <a:gd name="connsiteY79" fmla="*/ 2297481 h 2821589"/>
              <a:gd name="connsiteX80" fmla="*/ 3111191 w 3412309"/>
              <a:gd name="connsiteY80" fmla="*/ 2342086 h 2821589"/>
              <a:gd name="connsiteX81" fmla="*/ 3055434 w 3412309"/>
              <a:gd name="connsiteY81" fmla="*/ 2397842 h 2821589"/>
              <a:gd name="connsiteX82" fmla="*/ 3033132 w 3412309"/>
              <a:gd name="connsiteY82" fmla="*/ 2420145 h 2821589"/>
              <a:gd name="connsiteX83" fmla="*/ 2988527 w 3412309"/>
              <a:gd name="connsiteY83" fmla="*/ 2464750 h 2821589"/>
              <a:gd name="connsiteX84" fmla="*/ 2943922 w 3412309"/>
              <a:gd name="connsiteY84" fmla="*/ 2542808 h 2821589"/>
              <a:gd name="connsiteX85" fmla="*/ 2955073 w 3412309"/>
              <a:gd name="connsiteY85" fmla="*/ 2598564 h 2821589"/>
              <a:gd name="connsiteX86" fmla="*/ 3100039 w 3412309"/>
              <a:gd name="connsiteY86" fmla="*/ 2698925 h 2821589"/>
              <a:gd name="connsiteX87" fmla="*/ 3189249 w 3412309"/>
              <a:gd name="connsiteY87" fmla="*/ 2743530 h 2821589"/>
              <a:gd name="connsiteX88" fmla="*/ 3166947 w 3412309"/>
              <a:gd name="connsiteY88" fmla="*/ 2776984 h 2821589"/>
              <a:gd name="connsiteX89" fmla="*/ 3122342 w 3412309"/>
              <a:gd name="connsiteY89" fmla="*/ 2821589 h 2821589"/>
              <a:gd name="connsiteX90" fmla="*/ 2966225 w 3412309"/>
              <a:gd name="connsiteY90" fmla="*/ 2721228 h 2821589"/>
              <a:gd name="connsiteX91" fmla="*/ 2899317 w 3412309"/>
              <a:gd name="connsiteY91" fmla="*/ 2698925 h 2821589"/>
              <a:gd name="connsiteX92" fmla="*/ 2776654 w 3412309"/>
              <a:gd name="connsiteY92" fmla="*/ 2654320 h 2821589"/>
              <a:gd name="connsiteX93" fmla="*/ 2720898 w 3412309"/>
              <a:gd name="connsiteY93" fmla="*/ 2632018 h 2821589"/>
              <a:gd name="connsiteX94" fmla="*/ 2453269 w 3412309"/>
              <a:gd name="connsiteY94" fmla="*/ 2643169 h 2821589"/>
              <a:gd name="connsiteX95" fmla="*/ 2386361 w 3412309"/>
              <a:gd name="connsiteY95" fmla="*/ 2665471 h 2821589"/>
              <a:gd name="connsiteX96" fmla="*/ 2330605 w 3412309"/>
              <a:gd name="connsiteY96" fmla="*/ 2698925 h 2821589"/>
              <a:gd name="connsiteX97" fmla="*/ 2297152 w 3412309"/>
              <a:gd name="connsiteY97" fmla="*/ 2721228 h 2821589"/>
              <a:gd name="connsiteX98" fmla="*/ 2241395 w 3412309"/>
              <a:gd name="connsiteY98" fmla="*/ 2732379 h 2821589"/>
              <a:gd name="connsiteX99" fmla="*/ 2118732 w 3412309"/>
              <a:gd name="connsiteY99" fmla="*/ 2721228 h 2821589"/>
              <a:gd name="connsiteX100" fmla="*/ 2029522 w 3412309"/>
              <a:gd name="connsiteY100" fmla="*/ 2698925 h 2821589"/>
              <a:gd name="connsiteX101" fmla="*/ 1929161 w 3412309"/>
              <a:gd name="connsiteY101" fmla="*/ 2676623 h 2821589"/>
              <a:gd name="connsiteX102" fmla="*/ 1728439 w 3412309"/>
              <a:gd name="connsiteY102" fmla="*/ 2620867 h 2821589"/>
              <a:gd name="connsiteX103" fmla="*/ 1494264 w 3412309"/>
              <a:gd name="connsiteY103" fmla="*/ 2598564 h 2821589"/>
              <a:gd name="connsiteX104" fmla="*/ 1293542 w 3412309"/>
              <a:gd name="connsiteY104" fmla="*/ 2620867 h 2821589"/>
              <a:gd name="connsiteX105" fmla="*/ 1226634 w 3412309"/>
              <a:gd name="connsiteY105" fmla="*/ 2632018 h 2821589"/>
              <a:gd name="connsiteX106" fmla="*/ 1170878 w 3412309"/>
              <a:gd name="connsiteY106" fmla="*/ 2654320 h 2821589"/>
              <a:gd name="connsiteX107" fmla="*/ 1126273 w 3412309"/>
              <a:gd name="connsiteY107" fmla="*/ 2665471 h 2821589"/>
              <a:gd name="connsiteX108" fmla="*/ 947854 w 3412309"/>
              <a:gd name="connsiteY108" fmla="*/ 2643169 h 2821589"/>
              <a:gd name="connsiteX109" fmla="*/ 825191 w 3412309"/>
              <a:gd name="connsiteY109" fmla="*/ 2609715 h 2821589"/>
              <a:gd name="connsiteX110" fmla="*/ 724830 w 3412309"/>
              <a:gd name="connsiteY110" fmla="*/ 2587413 h 2821589"/>
              <a:gd name="connsiteX111" fmla="*/ 602166 w 3412309"/>
              <a:gd name="connsiteY111" fmla="*/ 2553959 h 2821589"/>
              <a:gd name="connsiteX112" fmla="*/ 501805 w 3412309"/>
              <a:gd name="connsiteY112" fmla="*/ 2587413 h 2821589"/>
              <a:gd name="connsiteX113" fmla="*/ 446049 w 3412309"/>
              <a:gd name="connsiteY113" fmla="*/ 2632018 h 2821589"/>
              <a:gd name="connsiteX114" fmla="*/ 390293 w 3412309"/>
              <a:gd name="connsiteY114" fmla="*/ 2665471 h 2821589"/>
              <a:gd name="connsiteX115" fmla="*/ 312234 w 3412309"/>
              <a:gd name="connsiteY115" fmla="*/ 2710076 h 2821589"/>
              <a:gd name="connsiteX116" fmla="*/ 211873 w 3412309"/>
              <a:gd name="connsiteY116" fmla="*/ 2687774 h 2821589"/>
              <a:gd name="connsiteX117" fmla="*/ 156117 w 3412309"/>
              <a:gd name="connsiteY117" fmla="*/ 2665471 h 2821589"/>
              <a:gd name="connsiteX118" fmla="*/ 100361 w 3412309"/>
              <a:gd name="connsiteY118" fmla="*/ 2654320 h 2821589"/>
              <a:gd name="connsiteX119" fmla="*/ 66908 w 3412309"/>
              <a:gd name="connsiteY119" fmla="*/ 2643169 h 2821589"/>
              <a:gd name="connsiteX120" fmla="*/ 133815 w 3412309"/>
              <a:gd name="connsiteY120" fmla="*/ 2587413 h 2821589"/>
              <a:gd name="connsiteX121" fmla="*/ 223025 w 3412309"/>
              <a:gd name="connsiteY121" fmla="*/ 2542808 h 2821589"/>
              <a:gd name="connsiteX122" fmla="*/ 234176 w 3412309"/>
              <a:gd name="connsiteY122" fmla="*/ 2509354 h 2821589"/>
              <a:gd name="connsiteX123" fmla="*/ 189571 w 3412309"/>
              <a:gd name="connsiteY123" fmla="*/ 2386691 h 2821589"/>
              <a:gd name="connsiteX124" fmla="*/ 178420 w 3412309"/>
              <a:gd name="connsiteY124" fmla="*/ 2342086 h 2821589"/>
              <a:gd name="connsiteX125" fmla="*/ 167269 w 3412309"/>
              <a:gd name="connsiteY125" fmla="*/ 2308632 h 2821589"/>
              <a:gd name="connsiteX126" fmla="*/ 200722 w 3412309"/>
              <a:gd name="connsiteY126" fmla="*/ 2141364 h 2821589"/>
              <a:gd name="connsiteX127" fmla="*/ 256478 w 3412309"/>
              <a:gd name="connsiteY127" fmla="*/ 1996398 h 2821589"/>
              <a:gd name="connsiteX128" fmla="*/ 301083 w 3412309"/>
              <a:gd name="connsiteY128" fmla="*/ 1907189 h 2821589"/>
              <a:gd name="connsiteX129" fmla="*/ 390293 w 3412309"/>
              <a:gd name="connsiteY129" fmla="*/ 1650710 h 2821589"/>
              <a:gd name="connsiteX130" fmla="*/ 412595 w 3412309"/>
              <a:gd name="connsiteY130" fmla="*/ 1539198 h 2821589"/>
              <a:gd name="connsiteX131" fmla="*/ 390293 w 3412309"/>
              <a:gd name="connsiteY131" fmla="*/ 1383081 h 2821589"/>
              <a:gd name="connsiteX132" fmla="*/ 367991 w 3412309"/>
              <a:gd name="connsiteY132" fmla="*/ 1327325 h 2821589"/>
              <a:gd name="connsiteX133" fmla="*/ 256478 w 3412309"/>
              <a:gd name="connsiteY133" fmla="*/ 1193510 h 2821589"/>
              <a:gd name="connsiteX134" fmla="*/ 111513 w 3412309"/>
              <a:gd name="connsiteY134" fmla="*/ 1059696 h 2821589"/>
              <a:gd name="connsiteX135" fmla="*/ 78059 w 3412309"/>
              <a:gd name="connsiteY135" fmla="*/ 992789 h 2821589"/>
              <a:gd name="connsiteX136" fmla="*/ 55756 w 3412309"/>
              <a:gd name="connsiteY136" fmla="*/ 959335 h 2821589"/>
              <a:gd name="connsiteX137" fmla="*/ 44605 w 3412309"/>
              <a:gd name="connsiteY137" fmla="*/ 925881 h 2821589"/>
              <a:gd name="connsiteX138" fmla="*/ 11152 w 3412309"/>
              <a:gd name="connsiteY138" fmla="*/ 847823 h 2821589"/>
              <a:gd name="connsiteX139" fmla="*/ 0 w 3412309"/>
              <a:gd name="connsiteY139" fmla="*/ 780915 h 2821589"/>
              <a:gd name="connsiteX140" fmla="*/ 22303 w 3412309"/>
              <a:gd name="connsiteY140" fmla="*/ 580193 h 2821589"/>
              <a:gd name="connsiteX141" fmla="*/ 44605 w 3412309"/>
              <a:gd name="connsiteY141" fmla="*/ 546740 h 2821589"/>
              <a:gd name="connsiteX142" fmla="*/ 66908 w 3412309"/>
              <a:gd name="connsiteY142" fmla="*/ 479832 h 2821589"/>
              <a:gd name="connsiteX143" fmla="*/ 156117 w 3412309"/>
              <a:gd name="connsiteY143" fmla="*/ 390623 h 2821589"/>
              <a:gd name="connsiteX144" fmla="*/ 211873 w 3412309"/>
              <a:gd name="connsiteY144" fmla="*/ 334867 h 2821589"/>
              <a:gd name="connsiteX145" fmla="*/ 256478 w 3412309"/>
              <a:gd name="connsiteY145" fmla="*/ 301413 h 2821589"/>
              <a:gd name="connsiteX146" fmla="*/ 356839 w 3412309"/>
              <a:gd name="connsiteY146" fmla="*/ 256808 h 2821589"/>
              <a:gd name="connsiteX147" fmla="*/ 390293 w 3412309"/>
              <a:gd name="connsiteY147" fmla="*/ 245657 h 2821589"/>
              <a:gd name="connsiteX148" fmla="*/ 457200 w 3412309"/>
              <a:gd name="connsiteY148" fmla="*/ 167598 h 2821589"/>
              <a:gd name="connsiteX149" fmla="*/ 490654 w 3412309"/>
              <a:gd name="connsiteY149" fmla="*/ 122993 h 28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2309" h="2821589">
                <a:moveTo>
                  <a:pt x="490654" y="122993"/>
                </a:moveTo>
                <a:lnTo>
                  <a:pt x="490654" y="122993"/>
                </a:lnTo>
                <a:cubicBezTo>
                  <a:pt x="524108" y="111842"/>
                  <a:pt x="557311" y="99910"/>
                  <a:pt x="591015" y="89540"/>
                </a:cubicBezTo>
                <a:cubicBezTo>
                  <a:pt x="605663" y="85033"/>
                  <a:pt x="620884" y="82599"/>
                  <a:pt x="635620" y="78389"/>
                </a:cubicBezTo>
                <a:cubicBezTo>
                  <a:pt x="646922" y="75160"/>
                  <a:pt x="657922" y="70954"/>
                  <a:pt x="669073" y="67237"/>
                </a:cubicBezTo>
                <a:cubicBezTo>
                  <a:pt x="683189" y="70060"/>
                  <a:pt x="739820" y="78990"/>
                  <a:pt x="758283" y="89540"/>
                </a:cubicBezTo>
                <a:cubicBezTo>
                  <a:pt x="769699" y="96063"/>
                  <a:pt x="819089" y="137902"/>
                  <a:pt x="836342" y="145296"/>
                </a:cubicBezTo>
                <a:cubicBezTo>
                  <a:pt x="850429" y="151333"/>
                  <a:pt x="866267" y="152043"/>
                  <a:pt x="880947" y="156447"/>
                </a:cubicBezTo>
                <a:cubicBezTo>
                  <a:pt x="903464" y="163202"/>
                  <a:pt x="947854" y="178750"/>
                  <a:pt x="947854" y="178750"/>
                </a:cubicBezTo>
                <a:cubicBezTo>
                  <a:pt x="995733" y="173430"/>
                  <a:pt x="1076273" y="165538"/>
                  <a:pt x="1126273" y="156447"/>
                </a:cubicBezTo>
                <a:cubicBezTo>
                  <a:pt x="1141352" y="153705"/>
                  <a:pt x="1156010" y="149013"/>
                  <a:pt x="1170878" y="145296"/>
                </a:cubicBezTo>
                <a:cubicBezTo>
                  <a:pt x="1200615" y="130428"/>
                  <a:pt x="1228547" y="111204"/>
                  <a:pt x="1260088" y="100691"/>
                </a:cubicBezTo>
                <a:lnTo>
                  <a:pt x="1326995" y="78389"/>
                </a:lnTo>
                <a:cubicBezTo>
                  <a:pt x="1334429" y="70955"/>
                  <a:pt x="1338927" y="57815"/>
                  <a:pt x="1349298" y="56086"/>
                </a:cubicBezTo>
                <a:cubicBezTo>
                  <a:pt x="1384210" y="50267"/>
                  <a:pt x="1415262" y="84087"/>
                  <a:pt x="1438508" y="100691"/>
                </a:cubicBezTo>
                <a:cubicBezTo>
                  <a:pt x="1449414" y="108481"/>
                  <a:pt x="1461496" y="114621"/>
                  <a:pt x="1471961" y="122993"/>
                </a:cubicBezTo>
                <a:cubicBezTo>
                  <a:pt x="1480171" y="129561"/>
                  <a:pt x="1485249" y="139887"/>
                  <a:pt x="1494264" y="145296"/>
                </a:cubicBezTo>
                <a:cubicBezTo>
                  <a:pt x="1504343" y="151344"/>
                  <a:pt x="1516566" y="152730"/>
                  <a:pt x="1527717" y="156447"/>
                </a:cubicBezTo>
                <a:cubicBezTo>
                  <a:pt x="1538774" y="155219"/>
                  <a:pt x="1669960" y="142487"/>
                  <a:pt x="1694986" y="134145"/>
                </a:cubicBezTo>
                <a:cubicBezTo>
                  <a:pt x="1707700" y="129907"/>
                  <a:pt x="1716452" y="117836"/>
                  <a:pt x="1728439" y="111842"/>
                </a:cubicBezTo>
                <a:cubicBezTo>
                  <a:pt x="1738953" y="106585"/>
                  <a:pt x="1751379" y="105948"/>
                  <a:pt x="1761893" y="100691"/>
                </a:cubicBezTo>
                <a:cubicBezTo>
                  <a:pt x="1816474" y="73401"/>
                  <a:pt x="1776159" y="87204"/>
                  <a:pt x="1817649" y="56086"/>
                </a:cubicBezTo>
                <a:cubicBezTo>
                  <a:pt x="1839092" y="40003"/>
                  <a:pt x="1884556" y="11481"/>
                  <a:pt x="1884556" y="11481"/>
                </a:cubicBezTo>
                <a:cubicBezTo>
                  <a:pt x="1895707" y="15198"/>
                  <a:pt x="1906708" y="19403"/>
                  <a:pt x="1918010" y="22632"/>
                </a:cubicBezTo>
                <a:cubicBezTo>
                  <a:pt x="1932746" y="26842"/>
                  <a:pt x="1948528" y="27747"/>
                  <a:pt x="1962615" y="33784"/>
                </a:cubicBezTo>
                <a:cubicBezTo>
                  <a:pt x="1996679" y="48383"/>
                  <a:pt x="1992976" y="57227"/>
                  <a:pt x="2018371" y="78389"/>
                </a:cubicBezTo>
                <a:cubicBezTo>
                  <a:pt x="2032649" y="90287"/>
                  <a:pt x="2048698" y="99944"/>
                  <a:pt x="2062976" y="111842"/>
                </a:cubicBezTo>
                <a:cubicBezTo>
                  <a:pt x="2126537" y="164810"/>
                  <a:pt x="2036016" y="101304"/>
                  <a:pt x="2118732" y="156447"/>
                </a:cubicBezTo>
                <a:cubicBezTo>
                  <a:pt x="2144752" y="152730"/>
                  <a:pt x="2170931" y="149998"/>
                  <a:pt x="2196791" y="145296"/>
                </a:cubicBezTo>
                <a:cubicBezTo>
                  <a:pt x="2211869" y="142555"/>
                  <a:pt x="2226367" y="137151"/>
                  <a:pt x="2241395" y="134145"/>
                </a:cubicBezTo>
                <a:cubicBezTo>
                  <a:pt x="2263566" y="129711"/>
                  <a:pt x="2286000" y="126710"/>
                  <a:pt x="2308303" y="122993"/>
                </a:cubicBezTo>
                <a:cubicBezTo>
                  <a:pt x="2326888" y="115559"/>
                  <a:pt x="2345069" y="107021"/>
                  <a:pt x="2364059" y="100691"/>
                </a:cubicBezTo>
                <a:cubicBezTo>
                  <a:pt x="2378598" y="95845"/>
                  <a:pt x="2394577" y="95577"/>
                  <a:pt x="2408664" y="89540"/>
                </a:cubicBezTo>
                <a:cubicBezTo>
                  <a:pt x="2420982" y="84261"/>
                  <a:pt x="2430481" y="73886"/>
                  <a:pt x="2442117" y="67237"/>
                </a:cubicBezTo>
                <a:cubicBezTo>
                  <a:pt x="2456550" y="58990"/>
                  <a:pt x="2471854" y="52369"/>
                  <a:pt x="2486722" y="44935"/>
                </a:cubicBezTo>
                <a:cubicBezTo>
                  <a:pt x="2501423" y="30234"/>
                  <a:pt x="2525387" y="-3705"/>
                  <a:pt x="2553630" y="330"/>
                </a:cubicBezTo>
                <a:cubicBezTo>
                  <a:pt x="2603180" y="7409"/>
                  <a:pt x="2630623" y="66527"/>
                  <a:pt x="2665142" y="89540"/>
                </a:cubicBezTo>
                <a:lnTo>
                  <a:pt x="2698595" y="111842"/>
                </a:lnTo>
                <a:cubicBezTo>
                  <a:pt x="2761844" y="103936"/>
                  <a:pt x="2779786" y="105327"/>
                  <a:pt x="2832410" y="89540"/>
                </a:cubicBezTo>
                <a:cubicBezTo>
                  <a:pt x="2854927" y="82785"/>
                  <a:pt x="2879756" y="80277"/>
                  <a:pt x="2899317" y="67237"/>
                </a:cubicBezTo>
                <a:lnTo>
                  <a:pt x="2966225" y="22632"/>
                </a:lnTo>
                <a:cubicBezTo>
                  <a:pt x="2984810" y="26349"/>
                  <a:pt x="3004661" y="26086"/>
                  <a:pt x="3021981" y="33784"/>
                </a:cubicBezTo>
                <a:cubicBezTo>
                  <a:pt x="3064690" y="52766"/>
                  <a:pt x="3059275" y="65850"/>
                  <a:pt x="3088888" y="89540"/>
                </a:cubicBezTo>
                <a:cubicBezTo>
                  <a:pt x="3099353" y="97912"/>
                  <a:pt x="3111191" y="104408"/>
                  <a:pt x="3122342" y="111842"/>
                </a:cubicBezTo>
                <a:cubicBezTo>
                  <a:pt x="3170664" y="108125"/>
                  <a:pt x="3219217" y="106702"/>
                  <a:pt x="3267308" y="100691"/>
                </a:cubicBezTo>
                <a:cubicBezTo>
                  <a:pt x="3278971" y="99233"/>
                  <a:pt x="3300761" y="77786"/>
                  <a:pt x="3300761" y="89540"/>
                </a:cubicBezTo>
                <a:cubicBezTo>
                  <a:pt x="3300761" y="102942"/>
                  <a:pt x="3277773" y="103470"/>
                  <a:pt x="3267308" y="111842"/>
                </a:cubicBezTo>
                <a:cubicBezTo>
                  <a:pt x="3259098" y="118410"/>
                  <a:pt x="3252439" y="126711"/>
                  <a:pt x="3245005" y="134145"/>
                </a:cubicBezTo>
                <a:cubicBezTo>
                  <a:pt x="3202431" y="219293"/>
                  <a:pt x="3184800" y="212238"/>
                  <a:pt x="3211552" y="301413"/>
                </a:cubicBezTo>
                <a:cubicBezTo>
                  <a:pt x="3215403" y="314250"/>
                  <a:pt x="3224377" y="325390"/>
                  <a:pt x="3233854" y="334867"/>
                </a:cubicBezTo>
                <a:cubicBezTo>
                  <a:pt x="3243331" y="344344"/>
                  <a:pt x="3256157" y="349735"/>
                  <a:pt x="3267308" y="357169"/>
                </a:cubicBezTo>
                <a:cubicBezTo>
                  <a:pt x="3282176" y="379471"/>
                  <a:pt x="3318414" y="398072"/>
                  <a:pt x="3311913" y="424076"/>
                </a:cubicBezTo>
                <a:cubicBezTo>
                  <a:pt x="3301265" y="466663"/>
                  <a:pt x="3299453" y="482449"/>
                  <a:pt x="3278459" y="524437"/>
                </a:cubicBezTo>
                <a:cubicBezTo>
                  <a:pt x="3265394" y="550567"/>
                  <a:pt x="3224677" y="595600"/>
                  <a:pt x="3211552" y="613647"/>
                </a:cubicBezTo>
                <a:cubicBezTo>
                  <a:pt x="3195787" y="635325"/>
                  <a:pt x="3176902" y="655667"/>
                  <a:pt x="3166947" y="680554"/>
                </a:cubicBezTo>
                <a:cubicBezTo>
                  <a:pt x="3140739" y="746072"/>
                  <a:pt x="3158798" y="722155"/>
                  <a:pt x="3122342" y="758613"/>
                </a:cubicBezTo>
                <a:cubicBezTo>
                  <a:pt x="3118625" y="769764"/>
                  <a:pt x="3111191" y="780312"/>
                  <a:pt x="3111191" y="792067"/>
                </a:cubicBezTo>
                <a:cubicBezTo>
                  <a:pt x="3111191" y="833123"/>
                  <a:pt x="3110096" y="875543"/>
                  <a:pt x="3122342" y="914730"/>
                </a:cubicBezTo>
                <a:cubicBezTo>
                  <a:pt x="3129441" y="937447"/>
                  <a:pt x="3151135" y="952697"/>
                  <a:pt x="3166947" y="970486"/>
                </a:cubicBezTo>
                <a:cubicBezTo>
                  <a:pt x="3286909" y="1105443"/>
                  <a:pt x="3107980" y="889217"/>
                  <a:pt x="3300761" y="1081998"/>
                </a:cubicBezTo>
                <a:cubicBezTo>
                  <a:pt x="3311912" y="1093149"/>
                  <a:pt x="3324119" y="1103337"/>
                  <a:pt x="3334215" y="1115452"/>
                </a:cubicBezTo>
                <a:cubicBezTo>
                  <a:pt x="3404541" y="1199844"/>
                  <a:pt x="3313942" y="1106332"/>
                  <a:pt x="3378820" y="1171208"/>
                </a:cubicBezTo>
                <a:cubicBezTo>
                  <a:pt x="3381390" y="1176348"/>
                  <a:pt x="3413535" y="1235383"/>
                  <a:pt x="3412273" y="1249267"/>
                </a:cubicBezTo>
                <a:cubicBezTo>
                  <a:pt x="3410312" y="1270834"/>
                  <a:pt x="3390460" y="1356491"/>
                  <a:pt x="3367669" y="1383081"/>
                </a:cubicBezTo>
                <a:cubicBezTo>
                  <a:pt x="3355574" y="1397192"/>
                  <a:pt x="3336764" y="1403976"/>
                  <a:pt x="3323064" y="1416535"/>
                </a:cubicBezTo>
                <a:cubicBezTo>
                  <a:pt x="3292064" y="1444952"/>
                  <a:pt x="3263591" y="1476008"/>
                  <a:pt x="3233854" y="1505745"/>
                </a:cubicBezTo>
                <a:lnTo>
                  <a:pt x="3155795" y="1583803"/>
                </a:lnTo>
                <a:cubicBezTo>
                  <a:pt x="3144644" y="1594954"/>
                  <a:pt x="3131804" y="1604641"/>
                  <a:pt x="3122342" y="1617257"/>
                </a:cubicBezTo>
                <a:lnTo>
                  <a:pt x="3088888" y="1661862"/>
                </a:lnTo>
                <a:cubicBezTo>
                  <a:pt x="3085171" y="1673013"/>
                  <a:pt x="3077737" y="1683561"/>
                  <a:pt x="3077737" y="1695315"/>
                </a:cubicBezTo>
                <a:cubicBezTo>
                  <a:pt x="3077737" y="1717969"/>
                  <a:pt x="3104101" y="1779724"/>
                  <a:pt x="3111191" y="1795676"/>
                </a:cubicBezTo>
                <a:cubicBezTo>
                  <a:pt x="3117942" y="1810866"/>
                  <a:pt x="3122675" y="1827660"/>
                  <a:pt x="3133493" y="1840281"/>
                </a:cubicBezTo>
                <a:cubicBezTo>
                  <a:pt x="3145588" y="1854392"/>
                  <a:pt x="3164111" y="1861496"/>
                  <a:pt x="3178098" y="1873735"/>
                </a:cubicBezTo>
                <a:cubicBezTo>
                  <a:pt x="3257240" y="1942984"/>
                  <a:pt x="3186971" y="1895557"/>
                  <a:pt x="3267308" y="1951793"/>
                </a:cubicBezTo>
                <a:cubicBezTo>
                  <a:pt x="3289267" y="1967164"/>
                  <a:pt x="3315262" y="1977445"/>
                  <a:pt x="3334215" y="1996398"/>
                </a:cubicBezTo>
                <a:lnTo>
                  <a:pt x="3389971" y="2052154"/>
                </a:lnTo>
                <a:cubicBezTo>
                  <a:pt x="3393688" y="2063305"/>
                  <a:pt x="3402784" y="2073972"/>
                  <a:pt x="3401122" y="2085608"/>
                </a:cubicBezTo>
                <a:cubicBezTo>
                  <a:pt x="3398771" y="2102064"/>
                  <a:pt x="3388794" y="2116914"/>
                  <a:pt x="3378820" y="2130213"/>
                </a:cubicBezTo>
                <a:cubicBezTo>
                  <a:pt x="3344356" y="2176166"/>
                  <a:pt x="3301522" y="2194930"/>
                  <a:pt x="3256156" y="2230574"/>
                </a:cubicBezTo>
                <a:cubicBezTo>
                  <a:pt x="3229209" y="2251746"/>
                  <a:pt x="3205261" y="2276586"/>
                  <a:pt x="3178098" y="2297481"/>
                </a:cubicBezTo>
                <a:cubicBezTo>
                  <a:pt x="3156852" y="2313824"/>
                  <a:pt x="3131936" y="2325113"/>
                  <a:pt x="3111191" y="2342086"/>
                </a:cubicBezTo>
                <a:cubicBezTo>
                  <a:pt x="3090848" y="2358730"/>
                  <a:pt x="3074020" y="2379256"/>
                  <a:pt x="3055434" y="2397842"/>
                </a:cubicBezTo>
                <a:lnTo>
                  <a:pt x="3033132" y="2420145"/>
                </a:lnTo>
                <a:cubicBezTo>
                  <a:pt x="3018264" y="2435013"/>
                  <a:pt x="3000191" y="2447254"/>
                  <a:pt x="2988527" y="2464750"/>
                </a:cubicBezTo>
                <a:cubicBezTo>
                  <a:pt x="2957004" y="2512034"/>
                  <a:pt x="2972219" y="2486216"/>
                  <a:pt x="2943922" y="2542808"/>
                </a:cubicBezTo>
                <a:cubicBezTo>
                  <a:pt x="2947639" y="2561393"/>
                  <a:pt x="2943071" y="2583895"/>
                  <a:pt x="2955073" y="2598564"/>
                </a:cubicBezTo>
                <a:cubicBezTo>
                  <a:pt x="2971146" y="2618208"/>
                  <a:pt x="3065166" y="2681488"/>
                  <a:pt x="3100039" y="2698925"/>
                </a:cubicBezTo>
                <a:cubicBezTo>
                  <a:pt x="3209165" y="2753489"/>
                  <a:pt x="3111738" y="2691858"/>
                  <a:pt x="3189249" y="2743530"/>
                </a:cubicBezTo>
                <a:cubicBezTo>
                  <a:pt x="3181815" y="2754681"/>
                  <a:pt x="3175669" y="2766808"/>
                  <a:pt x="3166947" y="2776984"/>
                </a:cubicBezTo>
                <a:cubicBezTo>
                  <a:pt x="3153263" y="2792949"/>
                  <a:pt x="3122342" y="2821589"/>
                  <a:pt x="3122342" y="2821589"/>
                </a:cubicBezTo>
                <a:cubicBezTo>
                  <a:pt x="3078030" y="2788355"/>
                  <a:pt x="3012109" y="2736523"/>
                  <a:pt x="2966225" y="2721228"/>
                </a:cubicBezTo>
                <a:cubicBezTo>
                  <a:pt x="2943922" y="2713794"/>
                  <a:pt x="2920719" y="2708653"/>
                  <a:pt x="2899317" y="2698925"/>
                </a:cubicBezTo>
                <a:cubicBezTo>
                  <a:pt x="2786206" y="2647510"/>
                  <a:pt x="2904546" y="2675635"/>
                  <a:pt x="2776654" y="2654320"/>
                </a:cubicBezTo>
                <a:cubicBezTo>
                  <a:pt x="2758069" y="2646886"/>
                  <a:pt x="2740317" y="2636873"/>
                  <a:pt x="2720898" y="2632018"/>
                </a:cubicBezTo>
                <a:cubicBezTo>
                  <a:pt x="2620957" y="2607033"/>
                  <a:pt x="2569440" y="2629502"/>
                  <a:pt x="2453269" y="2643169"/>
                </a:cubicBezTo>
                <a:cubicBezTo>
                  <a:pt x="2430966" y="2650603"/>
                  <a:pt x="2407763" y="2655743"/>
                  <a:pt x="2386361" y="2665471"/>
                </a:cubicBezTo>
                <a:cubicBezTo>
                  <a:pt x="2366630" y="2674440"/>
                  <a:pt x="2348984" y="2687438"/>
                  <a:pt x="2330605" y="2698925"/>
                </a:cubicBezTo>
                <a:cubicBezTo>
                  <a:pt x="2319240" y="2706028"/>
                  <a:pt x="2309701" y="2716522"/>
                  <a:pt x="2297152" y="2721228"/>
                </a:cubicBezTo>
                <a:cubicBezTo>
                  <a:pt x="2279405" y="2727883"/>
                  <a:pt x="2259981" y="2728662"/>
                  <a:pt x="2241395" y="2732379"/>
                </a:cubicBezTo>
                <a:cubicBezTo>
                  <a:pt x="2200507" y="2728662"/>
                  <a:pt x="2159286" y="2727631"/>
                  <a:pt x="2118732" y="2721228"/>
                </a:cubicBezTo>
                <a:cubicBezTo>
                  <a:pt x="2088455" y="2716447"/>
                  <a:pt x="2059359" y="2705945"/>
                  <a:pt x="2029522" y="2698925"/>
                </a:cubicBezTo>
                <a:cubicBezTo>
                  <a:pt x="1996163" y="2691076"/>
                  <a:pt x="1962180" y="2685795"/>
                  <a:pt x="1929161" y="2676623"/>
                </a:cubicBezTo>
                <a:cubicBezTo>
                  <a:pt x="1830525" y="2649224"/>
                  <a:pt x="1829952" y="2634402"/>
                  <a:pt x="1728439" y="2620867"/>
                </a:cubicBezTo>
                <a:cubicBezTo>
                  <a:pt x="1650715" y="2610504"/>
                  <a:pt x="1494264" y="2598564"/>
                  <a:pt x="1494264" y="2598564"/>
                </a:cubicBezTo>
                <a:lnTo>
                  <a:pt x="1293542" y="2620867"/>
                </a:lnTo>
                <a:cubicBezTo>
                  <a:pt x="1271106" y="2623671"/>
                  <a:pt x="1248448" y="2626069"/>
                  <a:pt x="1226634" y="2632018"/>
                </a:cubicBezTo>
                <a:cubicBezTo>
                  <a:pt x="1207322" y="2637285"/>
                  <a:pt x="1189868" y="2647990"/>
                  <a:pt x="1170878" y="2654320"/>
                </a:cubicBezTo>
                <a:cubicBezTo>
                  <a:pt x="1156339" y="2659166"/>
                  <a:pt x="1141141" y="2661754"/>
                  <a:pt x="1126273" y="2665471"/>
                </a:cubicBezTo>
                <a:cubicBezTo>
                  <a:pt x="1066800" y="2658037"/>
                  <a:pt x="1006788" y="2654083"/>
                  <a:pt x="947854" y="2643169"/>
                </a:cubicBezTo>
                <a:cubicBezTo>
                  <a:pt x="906181" y="2635452"/>
                  <a:pt x="866307" y="2619994"/>
                  <a:pt x="825191" y="2609715"/>
                </a:cubicBezTo>
                <a:cubicBezTo>
                  <a:pt x="791945" y="2601403"/>
                  <a:pt x="757943" y="2596243"/>
                  <a:pt x="724830" y="2587413"/>
                </a:cubicBezTo>
                <a:cubicBezTo>
                  <a:pt x="555050" y="2542138"/>
                  <a:pt x="749415" y="2583408"/>
                  <a:pt x="602166" y="2553959"/>
                </a:cubicBezTo>
                <a:cubicBezTo>
                  <a:pt x="568759" y="2562310"/>
                  <a:pt x="531801" y="2569415"/>
                  <a:pt x="501805" y="2587413"/>
                </a:cubicBezTo>
                <a:cubicBezTo>
                  <a:pt x="481396" y="2599659"/>
                  <a:pt x="465547" y="2618369"/>
                  <a:pt x="446049" y="2632018"/>
                </a:cubicBezTo>
                <a:cubicBezTo>
                  <a:pt x="428293" y="2644447"/>
                  <a:pt x="408327" y="2653449"/>
                  <a:pt x="390293" y="2665471"/>
                </a:cubicBezTo>
                <a:cubicBezTo>
                  <a:pt x="322781" y="2710479"/>
                  <a:pt x="371860" y="2690201"/>
                  <a:pt x="312234" y="2710076"/>
                </a:cubicBezTo>
                <a:cubicBezTo>
                  <a:pt x="290141" y="2705658"/>
                  <a:pt x="235493" y="2695647"/>
                  <a:pt x="211873" y="2687774"/>
                </a:cubicBezTo>
                <a:cubicBezTo>
                  <a:pt x="192883" y="2681444"/>
                  <a:pt x="175290" y="2671223"/>
                  <a:pt x="156117" y="2665471"/>
                </a:cubicBezTo>
                <a:cubicBezTo>
                  <a:pt x="137963" y="2660025"/>
                  <a:pt x="118748" y="2658917"/>
                  <a:pt x="100361" y="2654320"/>
                </a:cubicBezTo>
                <a:cubicBezTo>
                  <a:pt x="88958" y="2651469"/>
                  <a:pt x="78059" y="2646886"/>
                  <a:pt x="66908" y="2643169"/>
                </a:cubicBezTo>
                <a:cubicBezTo>
                  <a:pt x="95226" y="2614850"/>
                  <a:pt x="99657" y="2606044"/>
                  <a:pt x="133815" y="2587413"/>
                </a:cubicBezTo>
                <a:cubicBezTo>
                  <a:pt x="163002" y="2571493"/>
                  <a:pt x="223025" y="2542808"/>
                  <a:pt x="223025" y="2542808"/>
                </a:cubicBezTo>
                <a:cubicBezTo>
                  <a:pt x="226742" y="2531657"/>
                  <a:pt x="234176" y="2521109"/>
                  <a:pt x="234176" y="2509354"/>
                </a:cubicBezTo>
                <a:cubicBezTo>
                  <a:pt x="234176" y="2445591"/>
                  <a:pt x="220553" y="2438327"/>
                  <a:pt x="189571" y="2386691"/>
                </a:cubicBezTo>
                <a:cubicBezTo>
                  <a:pt x="185854" y="2371823"/>
                  <a:pt x="182630" y="2356822"/>
                  <a:pt x="178420" y="2342086"/>
                </a:cubicBezTo>
                <a:cubicBezTo>
                  <a:pt x="175191" y="2330784"/>
                  <a:pt x="167269" y="2320387"/>
                  <a:pt x="167269" y="2308632"/>
                </a:cubicBezTo>
                <a:cubicBezTo>
                  <a:pt x="167269" y="2196471"/>
                  <a:pt x="171589" y="2221479"/>
                  <a:pt x="200722" y="2141364"/>
                </a:cubicBezTo>
                <a:cubicBezTo>
                  <a:pt x="233712" y="2050642"/>
                  <a:pt x="211675" y="2092404"/>
                  <a:pt x="256478" y="1996398"/>
                </a:cubicBezTo>
                <a:cubicBezTo>
                  <a:pt x="270537" y="1966271"/>
                  <a:pt x="288296" y="1937878"/>
                  <a:pt x="301083" y="1907189"/>
                </a:cubicBezTo>
                <a:cubicBezTo>
                  <a:pt x="328655" y="1841016"/>
                  <a:pt x="371348" y="1731227"/>
                  <a:pt x="390293" y="1650710"/>
                </a:cubicBezTo>
                <a:cubicBezTo>
                  <a:pt x="398975" y="1613811"/>
                  <a:pt x="412595" y="1539198"/>
                  <a:pt x="412595" y="1539198"/>
                </a:cubicBezTo>
                <a:cubicBezTo>
                  <a:pt x="408623" y="1503452"/>
                  <a:pt x="402824" y="1424851"/>
                  <a:pt x="390293" y="1383081"/>
                </a:cubicBezTo>
                <a:cubicBezTo>
                  <a:pt x="384541" y="1363908"/>
                  <a:pt x="379534" y="1343678"/>
                  <a:pt x="367991" y="1327325"/>
                </a:cubicBezTo>
                <a:cubicBezTo>
                  <a:pt x="334507" y="1279890"/>
                  <a:pt x="297535" y="1234567"/>
                  <a:pt x="256478" y="1193510"/>
                </a:cubicBezTo>
                <a:cubicBezTo>
                  <a:pt x="135489" y="1072521"/>
                  <a:pt x="188705" y="1111157"/>
                  <a:pt x="111513" y="1059696"/>
                </a:cubicBezTo>
                <a:cubicBezTo>
                  <a:pt x="47594" y="963819"/>
                  <a:pt x="124228" y="1085125"/>
                  <a:pt x="78059" y="992789"/>
                </a:cubicBezTo>
                <a:cubicBezTo>
                  <a:pt x="72065" y="980802"/>
                  <a:pt x="63190" y="970486"/>
                  <a:pt x="55756" y="959335"/>
                </a:cubicBezTo>
                <a:cubicBezTo>
                  <a:pt x="52039" y="948184"/>
                  <a:pt x="49235" y="936685"/>
                  <a:pt x="44605" y="925881"/>
                </a:cubicBezTo>
                <a:cubicBezTo>
                  <a:pt x="28871" y="889167"/>
                  <a:pt x="19199" y="884033"/>
                  <a:pt x="11152" y="847823"/>
                </a:cubicBezTo>
                <a:cubicBezTo>
                  <a:pt x="6247" y="825751"/>
                  <a:pt x="3717" y="803218"/>
                  <a:pt x="0" y="780915"/>
                </a:cubicBezTo>
                <a:cubicBezTo>
                  <a:pt x="814" y="771142"/>
                  <a:pt x="9964" y="617209"/>
                  <a:pt x="22303" y="580193"/>
                </a:cubicBezTo>
                <a:cubicBezTo>
                  <a:pt x="26541" y="567479"/>
                  <a:pt x="37171" y="557891"/>
                  <a:pt x="44605" y="546740"/>
                </a:cubicBezTo>
                <a:cubicBezTo>
                  <a:pt x="52039" y="524437"/>
                  <a:pt x="50285" y="496455"/>
                  <a:pt x="66908" y="479832"/>
                </a:cubicBezTo>
                <a:lnTo>
                  <a:pt x="156117" y="390623"/>
                </a:lnTo>
                <a:lnTo>
                  <a:pt x="211873" y="334867"/>
                </a:lnTo>
                <a:cubicBezTo>
                  <a:pt x="226741" y="323716"/>
                  <a:pt x="241354" y="312216"/>
                  <a:pt x="256478" y="301413"/>
                </a:cubicBezTo>
                <a:cubicBezTo>
                  <a:pt x="302866" y="268278"/>
                  <a:pt x="288841" y="279474"/>
                  <a:pt x="356839" y="256808"/>
                </a:cubicBezTo>
                <a:lnTo>
                  <a:pt x="390293" y="245657"/>
                </a:lnTo>
                <a:cubicBezTo>
                  <a:pt x="497676" y="138274"/>
                  <a:pt x="389262" y="252521"/>
                  <a:pt x="457200" y="167598"/>
                </a:cubicBezTo>
                <a:cubicBezTo>
                  <a:pt x="463768" y="159388"/>
                  <a:pt x="485078" y="130427"/>
                  <a:pt x="490654" y="122993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6615D0-BDDC-67FA-5E93-8CC0F07C1627}"/>
              </a:ext>
            </a:extLst>
          </p:cNvPr>
          <p:cNvSpPr/>
          <p:nvPr/>
        </p:nvSpPr>
        <p:spPr>
          <a:xfrm>
            <a:off x="8471978" y="4114333"/>
            <a:ext cx="3577470" cy="2183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ysClr val="windowText" lastClr="000000"/>
              </a:solidFill>
            </a:endParaRP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C5AA6477-564C-414F-9F56-906541CD4CD6}"/>
              </a:ext>
            </a:extLst>
          </p:cNvPr>
          <p:cNvCxnSpPr>
            <a:cxnSpLocks/>
          </p:cNvCxnSpPr>
          <p:nvPr/>
        </p:nvCxnSpPr>
        <p:spPr>
          <a:xfrm>
            <a:off x="10286451" y="2804230"/>
            <a:ext cx="3522" cy="129895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F63D710A-6666-6A71-6588-30F4688FD829}"/>
              </a:ext>
            </a:extLst>
          </p:cNvPr>
          <p:cNvSpPr/>
          <p:nvPr/>
        </p:nvSpPr>
        <p:spPr>
          <a:xfrm>
            <a:off x="4426106" y="2701359"/>
            <a:ext cx="3412309" cy="2821589"/>
          </a:xfrm>
          <a:custGeom>
            <a:avLst/>
            <a:gdLst>
              <a:gd name="connsiteX0" fmla="*/ 490654 w 3412309"/>
              <a:gd name="connsiteY0" fmla="*/ 122993 h 2821589"/>
              <a:gd name="connsiteX1" fmla="*/ 490654 w 3412309"/>
              <a:gd name="connsiteY1" fmla="*/ 122993 h 2821589"/>
              <a:gd name="connsiteX2" fmla="*/ 591015 w 3412309"/>
              <a:gd name="connsiteY2" fmla="*/ 89540 h 2821589"/>
              <a:gd name="connsiteX3" fmla="*/ 635620 w 3412309"/>
              <a:gd name="connsiteY3" fmla="*/ 78389 h 2821589"/>
              <a:gd name="connsiteX4" fmla="*/ 669073 w 3412309"/>
              <a:gd name="connsiteY4" fmla="*/ 67237 h 2821589"/>
              <a:gd name="connsiteX5" fmla="*/ 758283 w 3412309"/>
              <a:gd name="connsiteY5" fmla="*/ 89540 h 2821589"/>
              <a:gd name="connsiteX6" fmla="*/ 836342 w 3412309"/>
              <a:gd name="connsiteY6" fmla="*/ 145296 h 2821589"/>
              <a:gd name="connsiteX7" fmla="*/ 880947 w 3412309"/>
              <a:gd name="connsiteY7" fmla="*/ 156447 h 2821589"/>
              <a:gd name="connsiteX8" fmla="*/ 947854 w 3412309"/>
              <a:gd name="connsiteY8" fmla="*/ 178750 h 2821589"/>
              <a:gd name="connsiteX9" fmla="*/ 1126273 w 3412309"/>
              <a:gd name="connsiteY9" fmla="*/ 156447 h 2821589"/>
              <a:gd name="connsiteX10" fmla="*/ 1170878 w 3412309"/>
              <a:gd name="connsiteY10" fmla="*/ 145296 h 2821589"/>
              <a:gd name="connsiteX11" fmla="*/ 1260088 w 3412309"/>
              <a:gd name="connsiteY11" fmla="*/ 100691 h 2821589"/>
              <a:gd name="connsiteX12" fmla="*/ 1326995 w 3412309"/>
              <a:gd name="connsiteY12" fmla="*/ 78389 h 2821589"/>
              <a:gd name="connsiteX13" fmla="*/ 1349298 w 3412309"/>
              <a:gd name="connsiteY13" fmla="*/ 56086 h 2821589"/>
              <a:gd name="connsiteX14" fmla="*/ 1438508 w 3412309"/>
              <a:gd name="connsiteY14" fmla="*/ 100691 h 2821589"/>
              <a:gd name="connsiteX15" fmla="*/ 1471961 w 3412309"/>
              <a:gd name="connsiteY15" fmla="*/ 122993 h 2821589"/>
              <a:gd name="connsiteX16" fmla="*/ 1494264 w 3412309"/>
              <a:gd name="connsiteY16" fmla="*/ 145296 h 2821589"/>
              <a:gd name="connsiteX17" fmla="*/ 1527717 w 3412309"/>
              <a:gd name="connsiteY17" fmla="*/ 156447 h 2821589"/>
              <a:gd name="connsiteX18" fmla="*/ 1694986 w 3412309"/>
              <a:gd name="connsiteY18" fmla="*/ 134145 h 2821589"/>
              <a:gd name="connsiteX19" fmla="*/ 1728439 w 3412309"/>
              <a:gd name="connsiteY19" fmla="*/ 111842 h 2821589"/>
              <a:gd name="connsiteX20" fmla="*/ 1761893 w 3412309"/>
              <a:gd name="connsiteY20" fmla="*/ 100691 h 2821589"/>
              <a:gd name="connsiteX21" fmla="*/ 1817649 w 3412309"/>
              <a:gd name="connsiteY21" fmla="*/ 56086 h 2821589"/>
              <a:gd name="connsiteX22" fmla="*/ 1884556 w 3412309"/>
              <a:gd name="connsiteY22" fmla="*/ 11481 h 2821589"/>
              <a:gd name="connsiteX23" fmla="*/ 1918010 w 3412309"/>
              <a:gd name="connsiteY23" fmla="*/ 22632 h 2821589"/>
              <a:gd name="connsiteX24" fmla="*/ 1962615 w 3412309"/>
              <a:gd name="connsiteY24" fmla="*/ 33784 h 2821589"/>
              <a:gd name="connsiteX25" fmla="*/ 2018371 w 3412309"/>
              <a:gd name="connsiteY25" fmla="*/ 78389 h 2821589"/>
              <a:gd name="connsiteX26" fmla="*/ 2062976 w 3412309"/>
              <a:gd name="connsiteY26" fmla="*/ 111842 h 2821589"/>
              <a:gd name="connsiteX27" fmla="*/ 2118732 w 3412309"/>
              <a:gd name="connsiteY27" fmla="*/ 156447 h 2821589"/>
              <a:gd name="connsiteX28" fmla="*/ 2196791 w 3412309"/>
              <a:gd name="connsiteY28" fmla="*/ 145296 h 2821589"/>
              <a:gd name="connsiteX29" fmla="*/ 2241395 w 3412309"/>
              <a:gd name="connsiteY29" fmla="*/ 134145 h 2821589"/>
              <a:gd name="connsiteX30" fmla="*/ 2308303 w 3412309"/>
              <a:gd name="connsiteY30" fmla="*/ 122993 h 2821589"/>
              <a:gd name="connsiteX31" fmla="*/ 2364059 w 3412309"/>
              <a:gd name="connsiteY31" fmla="*/ 100691 h 2821589"/>
              <a:gd name="connsiteX32" fmla="*/ 2408664 w 3412309"/>
              <a:gd name="connsiteY32" fmla="*/ 89540 h 2821589"/>
              <a:gd name="connsiteX33" fmla="*/ 2442117 w 3412309"/>
              <a:gd name="connsiteY33" fmla="*/ 67237 h 2821589"/>
              <a:gd name="connsiteX34" fmla="*/ 2486722 w 3412309"/>
              <a:gd name="connsiteY34" fmla="*/ 44935 h 2821589"/>
              <a:gd name="connsiteX35" fmla="*/ 2553630 w 3412309"/>
              <a:gd name="connsiteY35" fmla="*/ 330 h 2821589"/>
              <a:gd name="connsiteX36" fmla="*/ 2665142 w 3412309"/>
              <a:gd name="connsiteY36" fmla="*/ 89540 h 2821589"/>
              <a:gd name="connsiteX37" fmla="*/ 2698595 w 3412309"/>
              <a:gd name="connsiteY37" fmla="*/ 111842 h 2821589"/>
              <a:gd name="connsiteX38" fmla="*/ 2832410 w 3412309"/>
              <a:gd name="connsiteY38" fmla="*/ 89540 h 2821589"/>
              <a:gd name="connsiteX39" fmla="*/ 2899317 w 3412309"/>
              <a:gd name="connsiteY39" fmla="*/ 67237 h 2821589"/>
              <a:gd name="connsiteX40" fmla="*/ 2966225 w 3412309"/>
              <a:gd name="connsiteY40" fmla="*/ 22632 h 2821589"/>
              <a:gd name="connsiteX41" fmla="*/ 3021981 w 3412309"/>
              <a:gd name="connsiteY41" fmla="*/ 33784 h 2821589"/>
              <a:gd name="connsiteX42" fmla="*/ 3088888 w 3412309"/>
              <a:gd name="connsiteY42" fmla="*/ 89540 h 2821589"/>
              <a:gd name="connsiteX43" fmla="*/ 3122342 w 3412309"/>
              <a:gd name="connsiteY43" fmla="*/ 111842 h 2821589"/>
              <a:gd name="connsiteX44" fmla="*/ 3267308 w 3412309"/>
              <a:gd name="connsiteY44" fmla="*/ 100691 h 2821589"/>
              <a:gd name="connsiteX45" fmla="*/ 3300761 w 3412309"/>
              <a:gd name="connsiteY45" fmla="*/ 89540 h 2821589"/>
              <a:gd name="connsiteX46" fmla="*/ 3267308 w 3412309"/>
              <a:gd name="connsiteY46" fmla="*/ 111842 h 2821589"/>
              <a:gd name="connsiteX47" fmla="*/ 3245005 w 3412309"/>
              <a:gd name="connsiteY47" fmla="*/ 134145 h 2821589"/>
              <a:gd name="connsiteX48" fmla="*/ 3211552 w 3412309"/>
              <a:gd name="connsiteY48" fmla="*/ 301413 h 2821589"/>
              <a:gd name="connsiteX49" fmla="*/ 3233854 w 3412309"/>
              <a:gd name="connsiteY49" fmla="*/ 334867 h 2821589"/>
              <a:gd name="connsiteX50" fmla="*/ 3267308 w 3412309"/>
              <a:gd name="connsiteY50" fmla="*/ 357169 h 2821589"/>
              <a:gd name="connsiteX51" fmla="*/ 3311913 w 3412309"/>
              <a:gd name="connsiteY51" fmla="*/ 424076 h 2821589"/>
              <a:gd name="connsiteX52" fmla="*/ 3278459 w 3412309"/>
              <a:gd name="connsiteY52" fmla="*/ 524437 h 2821589"/>
              <a:gd name="connsiteX53" fmla="*/ 3211552 w 3412309"/>
              <a:gd name="connsiteY53" fmla="*/ 613647 h 2821589"/>
              <a:gd name="connsiteX54" fmla="*/ 3166947 w 3412309"/>
              <a:gd name="connsiteY54" fmla="*/ 680554 h 2821589"/>
              <a:gd name="connsiteX55" fmla="*/ 3122342 w 3412309"/>
              <a:gd name="connsiteY55" fmla="*/ 758613 h 2821589"/>
              <a:gd name="connsiteX56" fmla="*/ 3111191 w 3412309"/>
              <a:gd name="connsiteY56" fmla="*/ 792067 h 2821589"/>
              <a:gd name="connsiteX57" fmla="*/ 3122342 w 3412309"/>
              <a:gd name="connsiteY57" fmla="*/ 914730 h 2821589"/>
              <a:gd name="connsiteX58" fmla="*/ 3166947 w 3412309"/>
              <a:gd name="connsiteY58" fmla="*/ 970486 h 2821589"/>
              <a:gd name="connsiteX59" fmla="*/ 3300761 w 3412309"/>
              <a:gd name="connsiteY59" fmla="*/ 1081998 h 2821589"/>
              <a:gd name="connsiteX60" fmla="*/ 3334215 w 3412309"/>
              <a:gd name="connsiteY60" fmla="*/ 1115452 h 2821589"/>
              <a:gd name="connsiteX61" fmla="*/ 3378820 w 3412309"/>
              <a:gd name="connsiteY61" fmla="*/ 1171208 h 2821589"/>
              <a:gd name="connsiteX62" fmla="*/ 3412273 w 3412309"/>
              <a:gd name="connsiteY62" fmla="*/ 1249267 h 2821589"/>
              <a:gd name="connsiteX63" fmla="*/ 3367669 w 3412309"/>
              <a:gd name="connsiteY63" fmla="*/ 1383081 h 2821589"/>
              <a:gd name="connsiteX64" fmla="*/ 3323064 w 3412309"/>
              <a:gd name="connsiteY64" fmla="*/ 1416535 h 2821589"/>
              <a:gd name="connsiteX65" fmla="*/ 3233854 w 3412309"/>
              <a:gd name="connsiteY65" fmla="*/ 1505745 h 2821589"/>
              <a:gd name="connsiteX66" fmla="*/ 3155795 w 3412309"/>
              <a:gd name="connsiteY66" fmla="*/ 1583803 h 2821589"/>
              <a:gd name="connsiteX67" fmla="*/ 3122342 w 3412309"/>
              <a:gd name="connsiteY67" fmla="*/ 1617257 h 2821589"/>
              <a:gd name="connsiteX68" fmla="*/ 3088888 w 3412309"/>
              <a:gd name="connsiteY68" fmla="*/ 1661862 h 2821589"/>
              <a:gd name="connsiteX69" fmla="*/ 3077737 w 3412309"/>
              <a:gd name="connsiteY69" fmla="*/ 1695315 h 2821589"/>
              <a:gd name="connsiteX70" fmla="*/ 3111191 w 3412309"/>
              <a:gd name="connsiteY70" fmla="*/ 1795676 h 2821589"/>
              <a:gd name="connsiteX71" fmla="*/ 3133493 w 3412309"/>
              <a:gd name="connsiteY71" fmla="*/ 1840281 h 2821589"/>
              <a:gd name="connsiteX72" fmla="*/ 3178098 w 3412309"/>
              <a:gd name="connsiteY72" fmla="*/ 1873735 h 2821589"/>
              <a:gd name="connsiteX73" fmla="*/ 3267308 w 3412309"/>
              <a:gd name="connsiteY73" fmla="*/ 1951793 h 2821589"/>
              <a:gd name="connsiteX74" fmla="*/ 3334215 w 3412309"/>
              <a:gd name="connsiteY74" fmla="*/ 1996398 h 2821589"/>
              <a:gd name="connsiteX75" fmla="*/ 3389971 w 3412309"/>
              <a:gd name="connsiteY75" fmla="*/ 2052154 h 2821589"/>
              <a:gd name="connsiteX76" fmla="*/ 3401122 w 3412309"/>
              <a:gd name="connsiteY76" fmla="*/ 2085608 h 2821589"/>
              <a:gd name="connsiteX77" fmla="*/ 3378820 w 3412309"/>
              <a:gd name="connsiteY77" fmla="*/ 2130213 h 2821589"/>
              <a:gd name="connsiteX78" fmla="*/ 3256156 w 3412309"/>
              <a:gd name="connsiteY78" fmla="*/ 2230574 h 2821589"/>
              <a:gd name="connsiteX79" fmla="*/ 3178098 w 3412309"/>
              <a:gd name="connsiteY79" fmla="*/ 2297481 h 2821589"/>
              <a:gd name="connsiteX80" fmla="*/ 3111191 w 3412309"/>
              <a:gd name="connsiteY80" fmla="*/ 2342086 h 2821589"/>
              <a:gd name="connsiteX81" fmla="*/ 3055434 w 3412309"/>
              <a:gd name="connsiteY81" fmla="*/ 2397842 h 2821589"/>
              <a:gd name="connsiteX82" fmla="*/ 3033132 w 3412309"/>
              <a:gd name="connsiteY82" fmla="*/ 2420145 h 2821589"/>
              <a:gd name="connsiteX83" fmla="*/ 2988527 w 3412309"/>
              <a:gd name="connsiteY83" fmla="*/ 2464750 h 2821589"/>
              <a:gd name="connsiteX84" fmla="*/ 2943922 w 3412309"/>
              <a:gd name="connsiteY84" fmla="*/ 2542808 h 2821589"/>
              <a:gd name="connsiteX85" fmla="*/ 2955073 w 3412309"/>
              <a:gd name="connsiteY85" fmla="*/ 2598564 h 2821589"/>
              <a:gd name="connsiteX86" fmla="*/ 3100039 w 3412309"/>
              <a:gd name="connsiteY86" fmla="*/ 2698925 h 2821589"/>
              <a:gd name="connsiteX87" fmla="*/ 3189249 w 3412309"/>
              <a:gd name="connsiteY87" fmla="*/ 2743530 h 2821589"/>
              <a:gd name="connsiteX88" fmla="*/ 3166947 w 3412309"/>
              <a:gd name="connsiteY88" fmla="*/ 2776984 h 2821589"/>
              <a:gd name="connsiteX89" fmla="*/ 3122342 w 3412309"/>
              <a:gd name="connsiteY89" fmla="*/ 2821589 h 2821589"/>
              <a:gd name="connsiteX90" fmla="*/ 2966225 w 3412309"/>
              <a:gd name="connsiteY90" fmla="*/ 2721228 h 2821589"/>
              <a:gd name="connsiteX91" fmla="*/ 2899317 w 3412309"/>
              <a:gd name="connsiteY91" fmla="*/ 2698925 h 2821589"/>
              <a:gd name="connsiteX92" fmla="*/ 2776654 w 3412309"/>
              <a:gd name="connsiteY92" fmla="*/ 2654320 h 2821589"/>
              <a:gd name="connsiteX93" fmla="*/ 2720898 w 3412309"/>
              <a:gd name="connsiteY93" fmla="*/ 2632018 h 2821589"/>
              <a:gd name="connsiteX94" fmla="*/ 2453269 w 3412309"/>
              <a:gd name="connsiteY94" fmla="*/ 2643169 h 2821589"/>
              <a:gd name="connsiteX95" fmla="*/ 2386361 w 3412309"/>
              <a:gd name="connsiteY95" fmla="*/ 2665471 h 2821589"/>
              <a:gd name="connsiteX96" fmla="*/ 2330605 w 3412309"/>
              <a:gd name="connsiteY96" fmla="*/ 2698925 h 2821589"/>
              <a:gd name="connsiteX97" fmla="*/ 2297152 w 3412309"/>
              <a:gd name="connsiteY97" fmla="*/ 2721228 h 2821589"/>
              <a:gd name="connsiteX98" fmla="*/ 2241395 w 3412309"/>
              <a:gd name="connsiteY98" fmla="*/ 2732379 h 2821589"/>
              <a:gd name="connsiteX99" fmla="*/ 2118732 w 3412309"/>
              <a:gd name="connsiteY99" fmla="*/ 2721228 h 2821589"/>
              <a:gd name="connsiteX100" fmla="*/ 2029522 w 3412309"/>
              <a:gd name="connsiteY100" fmla="*/ 2698925 h 2821589"/>
              <a:gd name="connsiteX101" fmla="*/ 1929161 w 3412309"/>
              <a:gd name="connsiteY101" fmla="*/ 2676623 h 2821589"/>
              <a:gd name="connsiteX102" fmla="*/ 1728439 w 3412309"/>
              <a:gd name="connsiteY102" fmla="*/ 2620867 h 2821589"/>
              <a:gd name="connsiteX103" fmla="*/ 1494264 w 3412309"/>
              <a:gd name="connsiteY103" fmla="*/ 2598564 h 2821589"/>
              <a:gd name="connsiteX104" fmla="*/ 1293542 w 3412309"/>
              <a:gd name="connsiteY104" fmla="*/ 2620867 h 2821589"/>
              <a:gd name="connsiteX105" fmla="*/ 1226634 w 3412309"/>
              <a:gd name="connsiteY105" fmla="*/ 2632018 h 2821589"/>
              <a:gd name="connsiteX106" fmla="*/ 1170878 w 3412309"/>
              <a:gd name="connsiteY106" fmla="*/ 2654320 h 2821589"/>
              <a:gd name="connsiteX107" fmla="*/ 1126273 w 3412309"/>
              <a:gd name="connsiteY107" fmla="*/ 2665471 h 2821589"/>
              <a:gd name="connsiteX108" fmla="*/ 947854 w 3412309"/>
              <a:gd name="connsiteY108" fmla="*/ 2643169 h 2821589"/>
              <a:gd name="connsiteX109" fmla="*/ 825191 w 3412309"/>
              <a:gd name="connsiteY109" fmla="*/ 2609715 h 2821589"/>
              <a:gd name="connsiteX110" fmla="*/ 724830 w 3412309"/>
              <a:gd name="connsiteY110" fmla="*/ 2587413 h 2821589"/>
              <a:gd name="connsiteX111" fmla="*/ 602166 w 3412309"/>
              <a:gd name="connsiteY111" fmla="*/ 2553959 h 2821589"/>
              <a:gd name="connsiteX112" fmla="*/ 501805 w 3412309"/>
              <a:gd name="connsiteY112" fmla="*/ 2587413 h 2821589"/>
              <a:gd name="connsiteX113" fmla="*/ 446049 w 3412309"/>
              <a:gd name="connsiteY113" fmla="*/ 2632018 h 2821589"/>
              <a:gd name="connsiteX114" fmla="*/ 390293 w 3412309"/>
              <a:gd name="connsiteY114" fmla="*/ 2665471 h 2821589"/>
              <a:gd name="connsiteX115" fmla="*/ 312234 w 3412309"/>
              <a:gd name="connsiteY115" fmla="*/ 2710076 h 2821589"/>
              <a:gd name="connsiteX116" fmla="*/ 211873 w 3412309"/>
              <a:gd name="connsiteY116" fmla="*/ 2687774 h 2821589"/>
              <a:gd name="connsiteX117" fmla="*/ 156117 w 3412309"/>
              <a:gd name="connsiteY117" fmla="*/ 2665471 h 2821589"/>
              <a:gd name="connsiteX118" fmla="*/ 100361 w 3412309"/>
              <a:gd name="connsiteY118" fmla="*/ 2654320 h 2821589"/>
              <a:gd name="connsiteX119" fmla="*/ 66908 w 3412309"/>
              <a:gd name="connsiteY119" fmla="*/ 2643169 h 2821589"/>
              <a:gd name="connsiteX120" fmla="*/ 133815 w 3412309"/>
              <a:gd name="connsiteY120" fmla="*/ 2587413 h 2821589"/>
              <a:gd name="connsiteX121" fmla="*/ 223025 w 3412309"/>
              <a:gd name="connsiteY121" fmla="*/ 2542808 h 2821589"/>
              <a:gd name="connsiteX122" fmla="*/ 234176 w 3412309"/>
              <a:gd name="connsiteY122" fmla="*/ 2509354 h 2821589"/>
              <a:gd name="connsiteX123" fmla="*/ 189571 w 3412309"/>
              <a:gd name="connsiteY123" fmla="*/ 2386691 h 2821589"/>
              <a:gd name="connsiteX124" fmla="*/ 178420 w 3412309"/>
              <a:gd name="connsiteY124" fmla="*/ 2342086 h 2821589"/>
              <a:gd name="connsiteX125" fmla="*/ 167269 w 3412309"/>
              <a:gd name="connsiteY125" fmla="*/ 2308632 h 2821589"/>
              <a:gd name="connsiteX126" fmla="*/ 200722 w 3412309"/>
              <a:gd name="connsiteY126" fmla="*/ 2141364 h 2821589"/>
              <a:gd name="connsiteX127" fmla="*/ 256478 w 3412309"/>
              <a:gd name="connsiteY127" fmla="*/ 1996398 h 2821589"/>
              <a:gd name="connsiteX128" fmla="*/ 301083 w 3412309"/>
              <a:gd name="connsiteY128" fmla="*/ 1907189 h 2821589"/>
              <a:gd name="connsiteX129" fmla="*/ 390293 w 3412309"/>
              <a:gd name="connsiteY129" fmla="*/ 1650710 h 2821589"/>
              <a:gd name="connsiteX130" fmla="*/ 412595 w 3412309"/>
              <a:gd name="connsiteY130" fmla="*/ 1539198 h 2821589"/>
              <a:gd name="connsiteX131" fmla="*/ 390293 w 3412309"/>
              <a:gd name="connsiteY131" fmla="*/ 1383081 h 2821589"/>
              <a:gd name="connsiteX132" fmla="*/ 367991 w 3412309"/>
              <a:gd name="connsiteY132" fmla="*/ 1327325 h 2821589"/>
              <a:gd name="connsiteX133" fmla="*/ 256478 w 3412309"/>
              <a:gd name="connsiteY133" fmla="*/ 1193510 h 2821589"/>
              <a:gd name="connsiteX134" fmla="*/ 111513 w 3412309"/>
              <a:gd name="connsiteY134" fmla="*/ 1059696 h 2821589"/>
              <a:gd name="connsiteX135" fmla="*/ 78059 w 3412309"/>
              <a:gd name="connsiteY135" fmla="*/ 992789 h 2821589"/>
              <a:gd name="connsiteX136" fmla="*/ 55756 w 3412309"/>
              <a:gd name="connsiteY136" fmla="*/ 959335 h 2821589"/>
              <a:gd name="connsiteX137" fmla="*/ 44605 w 3412309"/>
              <a:gd name="connsiteY137" fmla="*/ 925881 h 2821589"/>
              <a:gd name="connsiteX138" fmla="*/ 11152 w 3412309"/>
              <a:gd name="connsiteY138" fmla="*/ 847823 h 2821589"/>
              <a:gd name="connsiteX139" fmla="*/ 0 w 3412309"/>
              <a:gd name="connsiteY139" fmla="*/ 780915 h 2821589"/>
              <a:gd name="connsiteX140" fmla="*/ 22303 w 3412309"/>
              <a:gd name="connsiteY140" fmla="*/ 580193 h 2821589"/>
              <a:gd name="connsiteX141" fmla="*/ 44605 w 3412309"/>
              <a:gd name="connsiteY141" fmla="*/ 546740 h 2821589"/>
              <a:gd name="connsiteX142" fmla="*/ 66908 w 3412309"/>
              <a:gd name="connsiteY142" fmla="*/ 479832 h 2821589"/>
              <a:gd name="connsiteX143" fmla="*/ 156117 w 3412309"/>
              <a:gd name="connsiteY143" fmla="*/ 390623 h 2821589"/>
              <a:gd name="connsiteX144" fmla="*/ 211873 w 3412309"/>
              <a:gd name="connsiteY144" fmla="*/ 334867 h 2821589"/>
              <a:gd name="connsiteX145" fmla="*/ 256478 w 3412309"/>
              <a:gd name="connsiteY145" fmla="*/ 301413 h 2821589"/>
              <a:gd name="connsiteX146" fmla="*/ 356839 w 3412309"/>
              <a:gd name="connsiteY146" fmla="*/ 256808 h 2821589"/>
              <a:gd name="connsiteX147" fmla="*/ 390293 w 3412309"/>
              <a:gd name="connsiteY147" fmla="*/ 245657 h 2821589"/>
              <a:gd name="connsiteX148" fmla="*/ 457200 w 3412309"/>
              <a:gd name="connsiteY148" fmla="*/ 167598 h 2821589"/>
              <a:gd name="connsiteX149" fmla="*/ 490654 w 3412309"/>
              <a:gd name="connsiteY149" fmla="*/ 122993 h 2821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2309" h="2821589">
                <a:moveTo>
                  <a:pt x="490654" y="122993"/>
                </a:moveTo>
                <a:lnTo>
                  <a:pt x="490654" y="122993"/>
                </a:lnTo>
                <a:cubicBezTo>
                  <a:pt x="524108" y="111842"/>
                  <a:pt x="557311" y="99910"/>
                  <a:pt x="591015" y="89540"/>
                </a:cubicBezTo>
                <a:cubicBezTo>
                  <a:pt x="605663" y="85033"/>
                  <a:pt x="620884" y="82599"/>
                  <a:pt x="635620" y="78389"/>
                </a:cubicBezTo>
                <a:cubicBezTo>
                  <a:pt x="646922" y="75160"/>
                  <a:pt x="657922" y="70954"/>
                  <a:pt x="669073" y="67237"/>
                </a:cubicBezTo>
                <a:cubicBezTo>
                  <a:pt x="683189" y="70060"/>
                  <a:pt x="739820" y="78990"/>
                  <a:pt x="758283" y="89540"/>
                </a:cubicBezTo>
                <a:cubicBezTo>
                  <a:pt x="769699" y="96063"/>
                  <a:pt x="819089" y="137902"/>
                  <a:pt x="836342" y="145296"/>
                </a:cubicBezTo>
                <a:cubicBezTo>
                  <a:pt x="850429" y="151333"/>
                  <a:pt x="866267" y="152043"/>
                  <a:pt x="880947" y="156447"/>
                </a:cubicBezTo>
                <a:cubicBezTo>
                  <a:pt x="903464" y="163202"/>
                  <a:pt x="947854" y="178750"/>
                  <a:pt x="947854" y="178750"/>
                </a:cubicBezTo>
                <a:cubicBezTo>
                  <a:pt x="995733" y="173430"/>
                  <a:pt x="1076273" y="165538"/>
                  <a:pt x="1126273" y="156447"/>
                </a:cubicBezTo>
                <a:cubicBezTo>
                  <a:pt x="1141352" y="153705"/>
                  <a:pt x="1156010" y="149013"/>
                  <a:pt x="1170878" y="145296"/>
                </a:cubicBezTo>
                <a:cubicBezTo>
                  <a:pt x="1200615" y="130428"/>
                  <a:pt x="1228547" y="111204"/>
                  <a:pt x="1260088" y="100691"/>
                </a:cubicBezTo>
                <a:lnTo>
                  <a:pt x="1326995" y="78389"/>
                </a:lnTo>
                <a:cubicBezTo>
                  <a:pt x="1334429" y="70955"/>
                  <a:pt x="1338927" y="57815"/>
                  <a:pt x="1349298" y="56086"/>
                </a:cubicBezTo>
                <a:cubicBezTo>
                  <a:pt x="1384210" y="50267"/>
                  <a:pt x="1415262" y="84087"/>
                  <a:pt x="1438508" y="100691"/>
                </a:cubicBezTo>
                <a:cubicBezTo>
                  <a:pt x="1449414" y="108481"/>
                  <a:pt x="1461496" y="114621"/>
                  <a:pt x="1471961" y="122993"/>
                </a:cubicBezTo>
                <a:cubicBezTo>
                  <a:pt x="1480171" y="129561"/>
                  <a:pt x="1485249" y="139887"/>
                  <a:pt x="1494264" y="145296"/>
                </a:cubicBezTo>
                <a:cubicBezTo>
                  <a:pt x="1504343" y="151344"/>
                  <a:pt x="1516566" y="152730"/>
                  <a:pt x="1527717" y="156447"/>
                </a:cubicBezTo>
                <a:cubicBezTo>
                  <a:pt x="1538774" y="155219"/>
                  <a:pt x="1669960" y="142487"/>
                  <a:pt x="1694986" y="134145"/>
                </a:cubicBezTo>
                <a:cubicBezTo>
                  <a:pt x="1707700" y="129907"/>
                  <a:pt x="1716452" y="117836"/>
                  <a:pt x="1728439" y="111842"/>
                </a:cubicBezTo>
                <a:cubicBezTo>
                  <a:pt x="1738953" y="106585"/>
                  <a:pt x="1751379" y="105948"/>
                  <a:pt x="1761893" y="100691"/>
                </a:cubicBezTo>
                <a:cubicBezTo>
                  <a:pt x="1816474" y="73401"/>
                  <a:pt x="1776159" y="87204"/>
                  <a:pt x="1817649" y="56086"/>
                </a:cubicBezTo>
                <a:cubicBezTo>
                  <a:pt x="1839092" y="40003"/>
                  <a:pt x="1884556" y="11481"/>
                  <a:pt x="1884556" y="11481"/>
                </a:cubicBezTo>
                <a:cubicBezTo>
                  <a:pt x="1895707" y="15198"/>
                  <a:pt x="1906708" y="19403"/>
                  <a:pt x="1918010" y="22632"/>
                </a:cubicBezTo>
                <a:cubicBezTo>
                  <a:pt x="1932746" y="26842"/>
                  <a:pt x="1948528" y="27747"/>
                  <a:pt x="1962615" y="33784"/>
                </a:cubicBezTo>
                <a:cubicBezTo>
                  <a:pt x="1996679" y="48383"/>
                  <a:pt x="1992976" y="57227"/>
                  <a:pt x="2018371" y="78389"/>
                </a:cubicBezTo>
                <a:cubicBezTo>
                  <a:pt x="2032649" y="90287"/>
                  <a:pt x="2048698" y="99944"/>
                  <a:pt x="2062976" y="111842"/>
                </a:cubicBezTo>
                <a:cubicBezTo>
                  <a:pt x="2126537" y="164810"/>
                  <a:pt x="2036016" y="101304"/>
                  <a:pt x="2118732" y="156447"/>
                </a:cubicBezTo>
                <a:cubicBezTo>
                  <a:pt x="2144752" y="152730"/>
                  <a:pt x="2170931" y="149998"/>
                  <a:pt x="2196791" y="145296"/>
                </a:cubicBezTo>
                <a:cubicBezTo>
                  <a:pt x="2211869" y="142555"/>
                  <a:pt x="2226367" y="137151"/>
                  <a:pt x="2241395" y="134145"/>
                </a:cubicBezTo>
                <a:cubicBezTo>
                  <a:pt x="2263566" y="129711"/>
                  <a:pt x="2286000" y="126710"/>
                  <a:pt x="2308303" y="122993"/>
                </a:cubicBezTo>
                <a:cubicBezTo>
                  <a:pt x="2326888" y="115559"/>
                  <a:pt x="2345069" y="107021"/>
                  <a:pt x="2364059" y="100691"/>
                </a:cubicBezTo>
                <a:cubicBezTo>
                  <a:pt x="2378598" y="95845"/>
                  <a:pt x="2394577" y="95577"/>
                  <a:pt x="2408664" y="89540"/>
                </a:cubicBezTo>
                <a:cubicBezTo>
                  <a:pt x="2420982" y="84261"/>
                  <a:pt x="2430481" y="73886"/>
                  <a:pt x="2442117" y="67237"/>
                </a:cubicBezTo>
                <a:cubicBezTo>
                  <a:pt x="2456550" y="58990"/>
                  <a:pt x="2471854" y="52369"/>
                  <a:pt x="2486722" y="44935"/>
                </a:cubicBezTo>
                <a:cubicBezTo>
                  <a:pt x="2501423" y="30234"/>
                  <a:pt x="2525387" y="-3705"/>
                  <a:pt x="2553630" y="330"/>
                </a:cubicBezTo>
                <a:cubicBezTo>
                  <a:pt x="2603180" y="7409"/>
                  <a:pt x="2630623" y="66527"/>
                  <a:pt x="2665142" y="89540"/>
                </a:cubicBezTo>
                <a:lnTo>
                  <a:pt x="2698595" y="111842"/>
                </a:lnTo>
                <a:cubicBezTo>
                  <a:pt x="2761844" y="103936"/>
                  <a:pt x="2779786" y="105327"/>
                  <a:pt x="2832410" y="89540"/>
                </a:cubicBezTo>
                <a:cubicBezTo>
                  <a:pt x="2854927" y="82785"/>
                  <a:pt x="2879756" y="80277"/>
                  <a:pt x="2899317" y="67237"/>
                </a:cubicBezTo>
                <a:lnTo>
                  <a:pt x="2966225" y="22632"/>
                </a:lnTo>
                <a:cubicBezTo>
                  <a:pt x="2984810" y="26349"/>
                  <a:pt x="3004661" y="26086"/>
                  <a:pt x="3021981" y="33784"/>
                </a:cubicBezTo>
                <a:cubicBezTo>
                  <a:pt x="3064690" y="52766"/>
                  <a:pt x="3059275" y="65850"/>
                  <a:pt x="3088888" y="89540"/>
                </a:cubicBezTo>
                <a:cubicBezTo>
                  <a:pt x="3099353" y="97912"/>
                  <a:pt x="3111191" y="104408"/>
                  <a:pt x="3122342" y="111842"/>
                </a:cubicBezTo>
                <a:cubicBezTo>
                  <a:pt x="3170664" y="108125"/>
                  <a:pt x="3219217" y="106702"/>
                  <a:pt x="3267308" y="100691"/>
                </a:cubicBezTo>
                <a:cubicBezTo>
                  <a:pt x="3278971" y="99233"/>
                  <a:pt x="3300761" y="77786"/>
                  <a:pt x="3300761" y="89540"/>
                </a:cubicBezTo>
                <a:cubicBezTo>
                  <a:pt x="3300761" y="102942"/>
                  <a:pt x="3277773" y="103470"/>
                  <a:pt x="3267308" y="111842"/>
                </a:cubicBezTo>
                <a:cubicBezTo>
                  <a:pt x="3259098" y="118410"/>
                  <a:pt x="3252439" y="126711"/>
                  <a:pt x="3245005" y="134145"/>
                </a:cubicBezTo>
                <a:cubicBezTo>
                  <a:pt x="3202431" y="219293"/>
                  <a:pt x="3184800" y="212238"/>
                  <a:pt x="3211552" y="301413"/>
                </a:cubicBezTo>
                <a:cubicBezTo>
                  <a:pt x="3215403" y="314250"/>
                  <a:pt x="3224377" y="325390"/>
                  <a:pt x="3233854" y="334867"/>
                </a:cubicBezTo>
                <a:cubicBezTo>
                  <a:pt x="3243331" y="344344"/>
                  <a:pt x="3256157" y="349735"/>
                  <a:pt x="3267308" y="357169"/>
                </a:cubicBezTo>
                <a:cubicBezTo>
                  <a:pt x="3282176" y="379471"/>
                  <a:pt x="3318414" y="398072"/>
                  <a:pt x="3311913" y="424076"/>
                </a:cubicBezTo>
                <a:cubicBezTo>
                  <a:pt x="3301265" y="466663"/>
                  <a:pt x="3299453" y="482449"/>
                  <a:pt x="3278459" y="524437"/>
                </a:cubicBezTo>
                <a:cubicBezTo>
                  <a:pt x="3265394" y="550567"/>
                  <a:pt x="3224677" y="595600"/>
                  <a:pt x="3211552" y="613647"/>
                </a:cubicBezTo>
                <a:cubicBezTo>
                  <a:pt x="3195787" y="635325"/>
                  <a:pt x="3176902" y="655667"/>
                  <a:pt x="3166947" y="680554"/>
                </a:cubicBezTo>
                <a:cubicBezTo>
                  <a:pt x="3140739" y="746072"/>
                  <a:pt x="3158798" y="722155"/>
                  <a:pt x="3122342" y="758613"/>
                </a:cubicBezTo>
                <a:cubicBezTo>
                  <a:pt x="3118625" y="769764"/>
                  <a:pt x="3111191" y="780312"/>
                  <a:pt x="3111191" y="792067"/>
                </a:cubicBezTo>
                <a:cubicBezTo>
                  <a:pt x="3111191" y="833123"/>
                  <a:pt x="3110096" y="875543"/>
                  <a:pt x="3122342" y="914730"/>
                </a:cubicBezTo>
                <a:cubicBezTo>
                  <a:pt x="3129441" y="937447"/>
                  <a:pt x="3151135" y="952697"/>
                  <a:pt x="3166947" y="970486"/>
                </a:cubicBezTo>
                <a:cubicBezTo>
                  <a:pt x="3286909" y="1105443"/>
                  <a:pt x="3107980" y="889217"/>
                  <a:pt x="3300761" y="1081998"/>
                </a:cubicBezTo>
                <a:cubicBezTo>
                  <a:pt x="3311912" y="1093149"/>
                  <a:pt x="3324119" y="1103337"/>
                  <a:pt x="3334215" y="1115452"/>
                </a:cubicBezTo>
                <a:cubicBezTo>
                  <a:pt x="3404541" y="1199844"/>
                  <a:pt x="3313942" y="1106332"/>
                  <a:pt x="3378820" y="1171208"/>
                </a:cubicBezTo>
                <a:cubicBezTo>
                  <a:pt x="3381390" y="1176348"/>
                  <a:pt x="3413535" y="1235383"/>
                  <a:pt x="3412273" y="1249267"/>
                </a:cubicBezTo>
                <a:cubicBezTo>
                  <a:pt x="3410312" y="1270834"/>
                  <a:pt x="3390460" y="1356491"/>
                  <a:pt x="3367669" y="1383081"/>
                </a:cubicBezTo>
                <a:cubicBezTo>
                  <a:pt x="3355574" y="1397192"/>
                  <a:pt x="3336764" y="1403976"/>
                  <a:pt x="3323064" y="1416535"/>
                </a:cubicBezTo>
                <a:cubicBezTo>
                  <a:pt x="3292064" y="1444952"/>
                  <a:pt x="3263591" y="1476008"/>
                  <a:pt x="3233854" y="1505745"/>
                </a:cubicBezTo>
                <a:lnTo>
                  <a:pt x="3155795" y="1583803"/>
                </a:lnTo>
                <a:cubicBezTo>
                  <a:pt x="3144644" y="1594954"/>
                  <a:pt x="3131804" y="1604641"/>
                  <a:pt x="3122342" y="1617257"/>
                </a:cubicBezTo>
                <a:lnTo>
                  <a:pt x="3088888" y="1661862"/>
                </a:lnTo>
                <a:cubicBezTo>
                  <a:pt x="3085171" y="1673013"/>
                  <a:pt x="3077737" y="1683561"/>
                  <a:pt x="3077737" y="1695315"/>
                </a:cubicBezTo>
                <a:cubicBezTo>
                  <a:pt x="3077737" y="1717969"/>
                  <a:pt x="3104101" y="1779724"/>
                  <a:pt x="3111191" y="1795676"/>
                </a:cubicBezTo>
                <a:cubicBezTo>
                  <a:pt x="3117942" y="1810866"/>
                  <a:pt x="3122675" y="1827660"/>
                  <a:pt x="3133493" y="1840281"/>
                </a:cubicBezTo>
                <a:cubicBezTo>
                  <a:pt x="3145588" y="1854392"/>
                  <a:pt x="3164111" y="1861496"/>
                  <a:pt x="3178098" y="1873735"/>
                </a:cubicBezTo>
                <a:cubicBezTo>
                  <a:pt x="3257240" y="1942984"/>
                  <a:pt x="3186971" y="1895557"/>
                  <a:pt x="3267308" y="1951793"/>
                </a:cubicBezTo>
                <a:cubicBezTo>
                  <a:pt x="3289267" y="1967164"/>
                  <a:pt x="3315262" y="1977445"/>
                  <a:pt x="3334215" y="1996398"/>
                </a:cubicBezTo>
                <a:lnTo>
                  <a:pt x="3389971" y="2052154"/>
                </a:lnTo>
                <a:cubicBezTo>
                  <a:pt x="3393688" y="2063305"/>
                  <a:pt x="3402784" y="2073972"/>
                  <a:pt x="3401122" y="2085608"/>
                </a:cubicBezTo>
                <a:cubicBezTo>
                  <a:pt x="3398771" y="2102064"/>
                  <a:pt x="3388794" y="2116914"/>
                  <a:pt x="3378820" y="2130213"/>
                </a:cubicBezTo>
                <a:cubicBezTo>
                  <a:pt x="3344356" y="2176166"/>
                  <a:pt x="3301522" y="2194930"/>
                  <a:pt x="3256156" y="2230574"/>
                </a:cubicBezTo>
                <a:cubicBezTo>
                  <a:pt x="3229209" y="2251746"/>
                  <a:pt x="3205261" y="2276586"/>
                  <a:pt x="3178098" y="2297481"/>
                </a:cubicBezTo>
                <a:cubicBezTo>
                  <a:pt x="3156852" y="2313824"/>
                  <a:pt x="3131936" y="2325113"/>
                  <a:pt x="3111191" y="2342086"/>
                </a:cubicBezTo>
                <a:cubicBezTo>
                  <a:pt x="3090848" y="2358730"/>
                  <a:pt x="3074020" y="2379256"/>
                  <a:pt x="3055434" y="2397842"/>
                </a:cubicBezTo>
                <a:lnTo>
                  <a:pt x="3033132" y="2420145"/>
                </a:lnTo>
                <a:cubicBezTo>
                  <a:pt x="3018264" y="2435013"/>
                  <a:pt x="3000191" y="2447254"/>
                  <a:pt x="2988527" y="2464750"/>
                </a:cubicBezTo>
                <a:cubicBezTo>
                  <a:pt x="2957004" y="2512034"/>
                  <a:pt x="2972219" y="2486216"/>
                  <a:pt x="2943922" y="2542808"/>
                </a:cubicBezTo>
                <a:cubicBezTo>
                  <a:pt x="2947639" y="2561393"/>
                  <a:pt x="2943071" y="2583895"/>
                  <a:pt x="2955073" y="2598564"/>
                </a:cubicBezTo>
                <a:cubicBezTo>
                  <a:pt x="2971146" y="2618208"/>
                  <a:pt x="3065166" y="2681488"/>
                  <a:pt x="3100039" y="2698925"/>
                </a:cubicBezTo>
                <a:cubicBezTo>
                  <a:pt x="3209165" y="2753489"/>
                  <a:pt x="3111738" y="2691858"/>
                  <a:pt x="3189249" y="2743530"/>
                </a:cubicBezTo>
                <a:cubicBezTo>
                  <a:pt x="3181815" y="2754681"/>
                  <a:pt x="3175669" y="2766808"/>
                  <a:pt x="3166947" y="2776984"/>
                </a:cubicBezTo>
                <a:cubicBezTo>
                  <a:pt x="3153263" y="2792949"/>
                  <a:pt x="3122342" y="2821589"/>
                  <a:pt x="3122342" y="2821589"/>
                </a:cubicBezTo>
                <a:cubicBezTo>
                  <a:pt x="3078030" y="2788355"/>
                  <a:pt x="3012109" y="2736523"/>
                  <a:pt x="2966225" y="2721228"/>
                </a:cubicBezTo>
                <a:cubicBezTo>
                  <a:pt x="2943922" y="2713794"/>
                  <a:pt x="2920719" y="2708653"/>
                  <a:pt x="2899317" y="2698925"/>
                </a:cubicBezTo>
                <a:cubicBezTo>
                  <a:pt x="2786206" y="2647510"/>
                  <a:pt x="2904546" y="2675635"/>
                  <a:pt x="2776654" y="2654320"/>
                </a:cubicBezTo>
                <a:cubicBezTo>
                  <a:pt x="2758069" y="2646886"/>
                  <a:pt x="2740317" y="2636873"/>
                  <a:pt x="2720898" y="2632018"/>
                </a:cubicBezTo>
                <a:cubicBezTo>
                  <a:pt x="2620957" y="2607033"/>
                  <a:pt x="2569440" y="2629502"/>
                  <a:pt x="2453269" y="2643169"/>
                </a:cubicBezTo>
                <a:cubicBezTo>
                  <a:pt x="2430966" y="2650603"/>
                  <a:pt x="2407763" y="2655743"/>
                  <a:pt x="2386361" y="2665471"/>
                </a:cubicBezTo>
                <a:cubicBezTo>
                  <a:pt x="2366630" y="2674440"/>
                  <a:pt x="2348984" y="2687438"/>
                  <a:pt x="2330605" y="2698925"/>
                </a:cubicBezTo>
                <a:cubicBezTo>
                  <a:pt x="2319240" y="2706028"/>
                  <a:pt x="2309701" y="2716522"/>
                  <a:pt x="2297152" y="2721228"/>
                </a:cubicBezTo>
                <a:cubicBezTo>
                  <a:pt x="2279405" y="2727883"/>
                  <a:pt x="2259981" y="2728662"/>
                  <a:pt x="2241395" y="2732379"/>
                </a:cubicBezTo>
                <a:cubicBezTo>
                  <a:pt x="2200507" y="2728662"/>
                  <a:pt x="2159286" y="2727631"/>
                  <a:pt x="2118732" y="2721228"/>
                </a:cubicBezTo>
                <a:cubicBezTo>
                  <a:pt x="2088455" y="2716447"/>
                  <a:pt x="2059359" y="2705945"/>
                  <a:pt x="2029522" y="2698925"/>
                </a:cubicBezTo>
                <a:cubicBezTo>
                  <a:pt x="1996163" y="2691076"/>
                  <a:pt x="1962180" y="2685795"/>
                  <a:pt x="1929161" y="2676623"/>
                </a:cubicBezTo>
                <a:cubicBezTo>
                  <a:pt x="1830525" y="2649224"/>
                  <a:pt x="1829952" y="2634402"/>
                  <a:pt x="1728439" y="2620867"/>
                </a:cubicBezTo>
                <a:cubicBezTo>
                  <a:pt x="1650715" y="2610504"/>
                  <a:pt x="1494264" y="2598564"/>
                  <a:pt x="1494264" y="2598564"/>
                </a:cubicBezTo>
                <a:lnTo>
                  <a:pt x="1293542" y="2620867"/>
                </a:lnTo>
                <a:cubicBezTo>
                  <a:pt x="1271106" y="2623671"/>
                  <a:pt x="1248448" y="2626069"/>
                  <a:pt x="1226634" y="2632018"/>
                </a:cubicBezTo>
                <a:cubicBezTo>
                  <a:pt x="1207322" y="2637285"/>
                  <a:pt x="1189868" y="2647990"/>
                  <a:pt x="1170878" y="2654320"/>
                </a:cubicBezTo>
                <a:cubicBezTo>
                  <a:pt x="1156339" y="2659166"/>
                  <a:pt x="1141141" y="2661754"/>
                  <a:pt x="1126273" y="2665471"/>
                </a:cubicBezTo>
                <a:cubicBezTo>
                  <a:pt x="1066800" y="2658037"/>
                  <a:pt x="1006788" y="2654083"/>
                  <a:pt x="947854" y="2643169"/>
                </a:cubicBezTo>
                <a:cubicBezTo>
                  <a:pt x="906181" y="2635452"/>
                  <a:pt x="866307" y="2619994"/>
                  <a:pt x="825191" y="2609715"/>
                </a:cubicBezTo>
                <a:cubicBezTo>
                  <a:pt x="791945" y="2601403"/>
                  <a:pt x="757943" y="2596243"/>
                  <a:pt x="724830" y="2587413"/>
                </a:cubicBezTo>
                <a:cubicBezTo>
                  <a:pt x="555050" y="2542138"/>
                  <a:pt x="749415" y="2583408"/>
                  <a:pt x="602166" y="2553959"/>
                </a:cubicBezTo>
                <a:cubicBezTo>
                  <a:pt x="568759" y="2562310"/>
                  <a:pt x="531801" y="2569415"/>
                  <a:pt x="501805" y="2587413"/>
                </a:cubicBezTo>
                <a:cubicBezTo>
                  <a:pt x="481396" y="2599659"/>
                  <a:pt x="465547" y="2618369"/>
                  <a:pt x="446049" y="2632018"/>
                </a:cubicBezTo>
                <a:cubicBezTo>
                  <a:pt x="428293" y="2644447"/>
                  <a:pt x="408327" y="2653449"/>
                  <a:pt x="390293" y="2665471"/>
                </a:cubicBezTo>
                <a:cubicBezTo>
                  <a:pt x="322781" y="2710479"/>
                  <a:pt x="371860" y="2690201"/>
                  <a:pt x="312234" y="2710076"/>
                </a:cubicBezTo>
                <a:cubicBezTo>
                  <a:pt x="290141" y="2705658"/>
                  <a:pt x="235493" y="2695647"/>
                  <a:pt x="211873" y="2687774"/>
                </a:cubicBezTo>
                <a:cubicBezTo>
                  <a:pt x="192883" y="2681444"/>
                  <a:pt x="175290" y="2671223"/>
                  <a:pt x="156117" y="2665471"/>
                </a:cubicBezTo>
                <a:cubicBezTo>
                  <a:pt x="137963" y="2660025"/>
                  <a:pt x="118748" y="2658917"/>
                  <a:pt x="100361" y="2654320"/>
                </a:cubicBezTo>
                <a:cubicBezTo>
                  <a:pt x="88958" y="2651469"/>
                  <a:pt x="78059" y="2646886"/>
                  <a:pt x="66908" y="2643169"/>
                </a:cubicBezTo>
                <a:cubicBezTo>
                  <a:pt x="95226" y="2614850"/>
                  <a:pt x="99657" y="2606044"/>
                  <a:pt x="133815" y="2587413"/>
                </a:cubicBezTo>
                <a:cubicBezTo>
                  <a:pt x="163002" y="2571493"/>
                  <a:pt x="223025" y="2542808"/>
                  <a:pt x="223025" y="2542808"/>
                </a:cubicBezTo>
                <a:cubicBezTo>
                  <a:pt x="226742" y="2531657"/>
                  <a:pt x="234176" y="2521109"/>
                  <a:pt x="234176" y="2509354"/>
                </a:cubicBezTo>
                <a:cubicBezTo>
                  <a:pt x="234176" y="2445591"/>
                  <a:pt x="220553" y="2438327"/>
                  <a:pt x="189571" y="2386691"/>
                </a:cubicBezTo>
                <a:cubicBezTo>
                  <a:pt x="185854" y="2371823"/>
                  <a:pt x="182630" y="2356822"/>
                  <a:pt x="178420" y="2342086"/>
                </a:cubicBezTo>
                <a:cubicBezTo>
                  <a:pt x="175191" y="2330784"/>
                  <a:pt x="167269" y="2320387"/>
                  <a:pt x="167269" y="2308632"/>
                </a:cubicBezTo>
                <a:cubicBezTo>
                  <a:pt x="167269" y="2196471"/>
                  <a:pt x="171589" y="2221479"/>
                  <a:pt x="200722" y="2141364"/>
                </a:cubicBezTo>
                <a:cubicBezTo>
                  <a:pt x="233712" y="2050642"/>
                  <a:pt x="211675" y="2092404"/>
                  <a:pt x="256478" y="1996398"/>
                </a:cubicBezTo>
                <a:cubicBezTo>
                  <a:pt x="270537" y="1966271"/>
                  <a:pt x="288296" y="1937878"/>
                  <a:pt x="301083" y="1907189"/>
                </a:cubicBezTo>
                <a:cubicBezTo>
                  <a:pt x="328655" y="1841016"/>
                  <a:pt x="371348" y="1731227"/>
                  <a:pt x="390293" y="1650710"/>
                </a:cubicBezTo>
                <a:cubicBezTo>
                  <a:pt x="398975" y="1613811"/>
                  <a:pt x="412595" y="1539198"/>
                  <a:pt x="412595" y="1539198"/>
                </a:cubicBezTo>
                <a:cubicBezTo>
                  <a:pt x="408623" y="1503452"/>
                  <a:pt x="402824" y="1424851"/>
                  <a:pt x="390293" y="1383081"/>
                </a:cubicBezTo>
                <a:cubicBezTo>
                  <a:pt x="384541" y="1363908"/>
                  <a:pt x="379534" y="1343678"/>
                  <a:pt x="367991" y="1327325"/>
                </a:cubicBezTo>
                <a:cubicBezTo>
                  <a:pt x="334507" y="1279890"/>
                  <a:pt x="297535" y="1234567"/>
                  <a:pt x="256478" y="1193510"/>
                </a:cubicBezTo>
                <a:cubicBezTo>
                  <a:pt x="135489" y="1072521"/>
                  <a:pt x="188705" y="1111157"/>
                  <a:pt x="111513" y="1059696"/>
                </a:cubicBezTo>
                <a:cubicBezTo>
                  <a:pt x="47594" y="963819"/>
                  <a:pt x="124228" y="1085125"/>
                  <a:pt x="78059" y="992789"/>
                </a:cubicBezTo>
                <a:cubicBezTo>
                  <a:pt x="72065" y="980802"/>
                  <a:pt x="63190" y="970486"/>
                  <a:pt x="55756" y="959335"/>
                </a:cubicBezTo>
                <a:cubicBezTo>
                  <a:pt x="52039" y="948184"/>
                  <a:pt x="49235" y="936685"/>
                  <a:pt x="44605" y="925881"/>
                </a:cubicBezTo>
                <a:cubicBezTo>
                  <a:pt x="28871" y="889167"/>
                  <a:pt x="19199" y="884033"/>
                  <a:pt x="11152" y="847823"/>
                </a:cubicBezTo>
                <a:cubicBezTo>
                  <a:pt x="6247" y="825751"/>
                  <a:pt x="3717" y="803218"/>
                  <a:pt x="0" y="780915"/>
                </a:cubicBezTo>
                <a:cubicBezTo>
                  <a:pt x="814" y="771142"/>
                  <a:pt x="9964" y="617209"/>
                  <a:pt x="22303" y="580193"/>
                </a:cubicBezTo>
                <a:cubicBezTo>
                  <a:pt x="26541" y="567479"/>
                  <a:pt x="37171" y="557891"/>
                  <a:pt x="44605" y="546740"/>
                </a:cubicBezTo>
                <a:cubicBezTo>
                  <a:pt x="52039" y="524437"/>
                  <a:pt x="50285" y="496455"/>
                  <a:pt x="66908" y="479832"/>
                </a:cubicBezTo>
                <a:lnTo>
                  <a:pt x="156117" y="390623"/>
                </a:lnTo>
                <a:lnTo>
                  <a:pt x="211873" y="334867"/>
                </a:lnTo>
                <a:cubicBezTo>
                  <a:pt x="226741" y="323716"/>
                  <a:pt x="241354" y="312216"/>
                  <a:pt x="256478" y="301413"/>
                </a:cubicBezTo>
                <a:cubicBezTo>
                  <a:pt x="302866" y="268278"/>
                  <a:pt x="288841" y="279474"/>
                  <a:pt x="356839" y="256808"/>
                </a:cubicBezTo>
                <a:lnTo>
                  <a:pt x="390293" y="245657"/>
                </a:lnTo>
                <a:cubicBezTo>
                  <a:pt x="497676" y="138274"/>
                  <a:pt x="389262" y="252521"/>
                  <a:pt x="457200" y="167598"/>
                </a:cubicBezTo>
                <a:cubicBezTo>
                  <a:pt x="463768" y="159388"/>
                  <a:pt x="485078" y="130427"/>
                  <a:pt x="490654" y="122993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8339D8BB-8C98-34CC-BEE0-C3460635404C}"/>
              </a:ext>
            </a:extLst>
          </p:cNvPr>
          <p:cNvCxnSpPr/>
          <p:nvPr/>
        </p:nvCxnSpPr>
        <p:spPr>
          <a:xfrm>
            <a:off x="10259015" y="4092031"/>
            <a:ext cx="1691894" cy="0"/>
          </a:xfrm>
          <a:prstGeom prst="line">
            <a:avLst/>
          </a:prstGeom>
          <a:ln w="9525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円弧 38">
            <a:extLst>
              <a:ext uri="{FF2B5EF4-FFF2-40B4-BE49-F238E27FC236}">
                <a16:creationId xmlns:a16="http://schemas.microsoft.com/office/drawing/2014/main" id="{397D963D-B218-9AE6-294E-6226744F7971}"/>
              </a:ext>
            </a:extLst>
          </p:cNvPr>
          <p:cNvSpPr/>
          <p:nvPr/>
        </p:nvSpPr>
        <p:spPr>
          <a:xfrm>
            <a:off x="6162707" y="3513906"/>
            <a:ext cx="1448789" cy="1223159"/>
          </a:xfrm>
          <a:prstGeom prst="arc">
            <a:avLst>
              <a:gd name="adj1" fmla="val 8759102"/>
              <a:gd name="adj2" fmla="val 13531706"/>
            </a:avLst>
          </a:prstGeom>
          <a:ln>
            <a:headEnd type="none"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弧 39">
            <a:extLst>
              <a:ext uri="{FF2B5EF4-FFF2-40B4-BE49-F238E27FC236}">
                <a16:creationId xmlns:a16="http://schemas.microsoft.com/office/drawing/2014/main" id="{200ABDBF-BE1A-3E4F-95A6-324ACDF2D8C2}"/>
              </a:ext>
            </a:extLst>
          </p:cNvPr>
          <p:cNvSpPr/>
          <p:nvPr/>
        </p:nvSpPr>
        <p:spPr>
          <a:xfrm rot="5400000" flipV="1">
            <a:off x="9575706" y="3224239"/>
            <a:ext cx="1448789" cy="1262151"/>
          </a:xfrm>
          <a:prstGeom prst="arc">
            <a:avLst>
              <a:gd name="adj1" fmla="val 8759102"/>
              <a:gd name="adj2" fmla="val 13531706"/>
            </a:avLst>
          </a:prstGeom>
          <a:ln>
            <a:headEnd type="none"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右矢印 40">
            <a:extLst>
              <a:ext uri="{FF2B5EF4-FFF2-40B4-BE49-F238E27FC236}">
                <a16:creationId xmlns:a16="http://schemas.microsoft.com/office/drawing/2014/main" id="{C846F982-4786-E55B-1706-5C9F21AFAEC1}"/>
              </a:ext>
            </a:extLst>
          </p:cNvPr>
          <p:cNvSpPr/>
          <p:nvPr/>
        </p:nvSpPr>
        <p:spPr>
          <a:xfrm>
            <a:off x="3859482" y="3896088"/>
            <a:ext cx="415623" cy="39188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右矢印 41">
            <a:extLst>
              <a:ext uri="{FF2B5EF4-FFF2-40B4-BE49-F238E27FC236}">
                <a16:creationId xmlns:a16="http://schemas.microsoft.com/office/drawing/2014/main" id="{36AF041A-4C11-BA58-A814-B1A66019E555}"/>
              </a:ext>
            </a:extLst>
          </p:cNvPr>
          <p:cNvSpPr/>
          <p:nvPr/>
        </p:nvSpPr>
        <p:spPr>
          <a:xfrm>
            <a:off x="7976081" y="3907240"/>
            <a:ext cx="415623" cy="39188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弧 6">
            <a:extLst>
              <a:ext uri="{FF2B5EF4-FFF2-40B4-BE49-F238E27FC236}">
                <a16:creationId xmlns:a16="http://schemas.microsoft.com/office/drawing/2014/main" id="{1138B295-5587-DB5A-B137-70CEC8C7ED4C}"/>
              </a:ext>
            </a:extLst>
          </p:cNvPr>
          <p:cNvSpPr/>
          <p:nvPr/>
        </p:nvSpPr>
        <p:spPr>
          <a:xfrm>
            <a:off x="10028082" y="3846301"/>
            <a:ext cx="490215" cy="479550"/>
          </a:xfrm>
          <a:prstGeom prst="arc">
            <a:avLst>
              <a:gd name="adj1" fmla="val 10751334"/>
              <a:gd name="adj2" fmla="val 16261571"/>
            </a:avLst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AFA36A5-F100-1314-0B82-45A1BBE797AD}"/>
              </a:ext>
            </a:extLst>
          </p:cNvPr>
          <p:cNvSpPr txBox="1"/>
          <p:nvPr/>
        </p:nvSpPr>
        <p:spPr>
          <a:xfrm>
            <a:off x="9445519" y="343974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ア</a:t>
            </a:r>
            <a:endParaRPr lang="ja-JP" altLang="en-US" sz="3600" b="1" dirty="0"/>
          </a:p>
        </p:txBody>
      </p:sp>
      <p:sp>
        <p:nvSpPr>
          <p:cNvPr id="43" name="角丸四角形吹き出し 42">
            <a:extLst>
              <a:ext uri="{FF2B5EF4-FFF2-40B4-BE49-F238E27FC236}">
                <a16:creationId xmlns:a16="http://schemas.microsoft.com/office/drawing/2014/main" id="{D69047B4-827B-7643-9332-08C189F17B79}"/>
              </a:ext>
            </a:extLst>
          </p:cNvPr>
          <p:cNvSpPr/>
          <p:nvPr/>
        </p:nvSpPr>
        <p:spPr>
          <a:xfrm>
            <a:off x="8734500" y="4402242"/>
            <a:ext cx="3103902" cy="720198"/>
          </a:xfrm>
          <a:prstGeom prst="wedgeRoundRectCallout">
            <a:avLst>
              <a:gd name="adj1" fmla="val -28274"/>
              <a:gd name="adj2" fmla="val -8897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ysClr val="windowText" lastClr="000000"/>
                </a:solidFill>
              </a:rPr>
              <a:t>へりがきちんと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>
                <a:solidFill>
                  <a:sysClr val="windowText" lastClr="000000"/>
                </a:solidFill>
              </a:rPr>
              <a:t>重なるように折る。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CE6BA35-6FDF-9AB7-8D13-CE1B6D920565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ja-JP" sz="1800" i="0" u="none" strike="noStrike" cap="none" normalizeH="0" baseline="0" dirty="0">
                <a:ln>
                  <a:noFill/>
                </a:ln>
                <a:effectLst/>
              </a:rPr>
              <a:t>【</a:t>
            </a:r>
            <a:r>
              <a:rPr kumimoji="0" lang="ja-JP" altLang="en-US" sz="1800" i="0" u="none" strike="noStrike" cap="none" normalizeH="0" baseline="0" dirty="0">
                <a:ln>
                  <a:noFill/>
                </a:ln>
                <a:effectLst/>
              </a:rPr>
              <a:t>２</a:t>
            </a:r>
            <a:r>
              <a:rPr kumimoji="0" lang="ja-JP" altLang="ja-JP" sz="1800" i="0" u="none" strike="noStrike" cap="none" normalizeH="0" baseline="0" dirty="0">
                <a:ln>
                  <a:noFill/>
                </a:ln>
                <a:effectLst/>
              </a:rPr>
              <a:t>年</a:t>
            </a:r>
            <a:r>
              <a:rPr kumimoji="0" lang="en-US" altLang="ja-JP" sz="1800" dirty="0"/>
              <a:t>10.</a:t>
            </a:r>
            <a:r>
              <a:rPr kumimoji="0" lang="ja-JP" altLang="en-US" sz="1800"/>
              <a:t>長方形と正方形</a:t>
            </a:r>
            <a:r>
              <a:rPr kumimoji="0" lang="ja-JP" altLang="ja-JP" sz="1800" i="0" u="none" strike="noStrike" cap="none" normalizeH="0" baseline="0">
                <a:ln>
                  <a:noFill/>
                </a:ln>
                <a:effectLst/>
              </a:rPr>
              <a:t>】 【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effectLst/>
              </a:rPr>
              <a:t>３</a:t>
            </a:r>
            <a:r>
              <a:rPr kumimoji="0" lang="ja-JP" altLang="ja-JP" sz="1800" i="0" u="none" strike="noStrike" cap="none" normalizeH="0" baseline="0">
                <a:ln>
                  <a:noFill/>
                </a:ln>
                <a:effectLst/>
              </a:rPr>
              <a:t>年</a:t>
            </a:r>
            <a:r>
              <a:rPr kumimoji="0" lang="en-US" altLang="ja-JP" sz="1800" dirty="0"/>
              <a:t>18.</a:t>
            </a:r>
            <a:r>
              <a:rPr kumimoji="0" lang="ja-JP" altLang="ja-JP" sz="1800" i="0" u="none" strike="noStrike" cap="none" normalizeH="0" baseline="0" dirty="0">
                <a:ln>
                  <a:noFill/>
                </a:ln>
                <a:effectLst/>
              </a:rPr>
              <a:t>三角形</a:t>
            </a:r>
            <a:r>
              <a:rPr kumimoji="0" lang="ja-JP" altLang="en-US" sz="1800" i="0" u="none" strike="noStrike" cap="none" normalizeH="0" baseline="0" dirty="0">
                <a:ln>
                  <a:noFill/>
                </a:ln>
                <a:effectLst/>
              </a:rPr>
              <a:t>と角</a:t>
            </a:r>
            <a:r>
              <a:rPr kumimoji="0" lang="ja-JP" altLang="ja-JP" sz="1800" i="0" u="none" strike="noStrike" cap="none" normalizeH="0" baseline="0" dirty="0">
                <a:ln>
                  <a:noFill/>
                </a:ln>
                <a:effectLst/>
              </a:rPr>
              <a:t>】</a:t>
            </a:r>
            <a:endParaRPr kumimoji="0"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2173208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7C11F-00E2-9BFD-0409-13AF864FF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4F4EDCE-0E7C-FB4E-197C-18203ADB7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F642D09-0392-B7C1-7BF6-764F1E420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435154"/>
              </p:ext>
            </p:extLst>
          </p:nvPr>
        </p:nvGraphicFramePr>
        <p:xfrm>
          <a:off x="1580587" y="1666219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2D3735B-926E-DCA3-001A-E34962A3C2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705455"/>
              </p:ext>
            </p:extLst>
          </p:nvPr>
        </p:nvGraphicFramePr>
        <p:xfrm>
          <a:off x="5900584" y="1666218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8F1E832-7746-779A-EDFA-2EEB1E9A8C44}"/>
              </a:ext>
            </a:extLst>
          </p:cNvPr>
          <p:cNvSpPr txBox="1"/>
          <p:nvPr/>
        </p:nvSpPr>
        <p:spPr>
          <a:xfrm>
            <a:off x="2462800" y="2906640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8070F0D-6571-E3A6-CEED-02FB2B3787DB}"/>
              </a:ext>
            </a:extLst>
          </p:cNvPr>
          <p:cNvSpPr txBox="1"/>
          <p:nvPr/>
        </p:nvSpPr>
        <p:spPr>
          <a:xfrm>
            <a:off x="7176831" y="172194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㋒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7160F82-E813-F7FE-76EF-F9D3663593CE}"/>
              </a:ext>
            </a:extLst>
          </p:cNvPr>
          <p:cNvSpPr txBox="1"/>
          <p:nvPr/>
        </p:nvSpPr>
        <p:spPr>
          <a:xfrm>
            <a:off x="4423528" y="2906639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㋑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D651BEF-BB5E-49DB-0880-3540E0D37649}"/>
              </a:ext>
            </a:extLst>
          </p:cNvPr>
          <p:cNvSpPr txBox="1"/>
          <p:nvPr/>
        </p:nvSpPr>
        <p:spPr>
          <a:xfrm>
            <a:off x="7182452" y="3692496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㋓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C76959-D180-FAB7-E895-A29733877084}"/>
              </a:ext>
            </a:extLst>
          </p:cNvPr>
          <p:cNvSpPr txBox="1"/>
          <p:nvPr/>
        </p:nvSpPr>
        <p:spPr>
          <a:xfrm>
            <a:off x="9038499" y="3692496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㋔</a:t>
            </a: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96C66AB6-C4C0-F582-CAC3-ADFD1AE3C8C0}"/>
              </a:ext>
            </a:extLst>
          </p:cNvPr>
          <p:cNvCxnSpPr>
            <a:cxnSpLocks/>
          </p:cNvCxnSpPr>
          <p:nvPr/>
        </p:nvCxnSpPr>
        <p:spPr>
          <a:xfrm>
            <a:off x="5912745" y="2446216"/>
            <a:ext cx="3137477" cy="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BB4DF165-CEC7-171E-4A1C-11F388F8548E}"/>
              </a:ext>
            </a:extLst>
          </p:cNvPr>
          <p:cNvCxnSpPr>
            <a:cxnSpLocks/>
          </p:cNvCxnSpPr>
          <p:nvPr/>
        </p:nvCxnSpPr>
        <p:spPr>
          <a:xfrm>
            <a:off x="3149966" y="2450747"/>
            <a:ext cx="0" cy="313436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B6F61075-067A-09BA-5D00-766C84115CE5}"/>
              </a:ext>
            </a:extLst>
          </p:cNvPr>
          <p:cNvCxnSpPr>
            <a:cxnSpLocks/>
          </p:cNvCxnSpPr>
          <p:nvPr/>
        </p:nvCxnSpPr>
        <p:spPr>
          <a:xfrm>
            <a:off x="9038499" y="2450747"/>
            <a:ext cx="0" cy="313436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3A4842B8-D59D-E2CB-CC7E-5B5D00C02EC0}"/>
              </a:ext>
            </a:extLst>
          </p:cNvPr>
          <p:cNvCxnSpPr>
            <a:cxnSpLocks/>
          </p:cNvCxnSpPr>
          <p:nvPr/>
        </p:nvCxnSpPr>
        <p:spPr>
          <a:xfrm flipH="1">
            <a:off x="7073907" y="2450747"/>
            <a:ext cx="1944466" cy="313436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8AE31BF9-E95D-2121-CAF2-E645B07AF284}"/>
              </a:ext>
            </a:extLst>
          </p:cNvPr>
          <p:cNvCxnSpPr>
            <a:cxnSpLocks/>
          </p:cNvCxnSpPr>
          <p:nvPr/>
        </p:nvCxnSpPr>
        <p:spPr>
          <a:xfrm>
            <a:off x="4328858" y="2446216"/>
            <a:ext cx="0" cy="156718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E916362-2291-B282-F170-701536025667}"/>
              </a:ext>
            </a:extLst>
          </p:cNvPr>
          <p:cNvSpPr txBox="1"/>
          <p:nvPr/>
        </p:nvSpPr>
        <p:spPr>
          <a:xfrm>
            <a:off x="4801760" y="4938776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dirty="0"/>
              <a:t>①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F34B6AA-8687-B4C0-B2B6-A5005295696B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/>
              <a:t>①</a:t>
            </a:r>
            <a:r>
              <a:rPr lang="ja-JP" altLang="en-US" sz="2800" dirty="0"/>
              <a:t>の直線に垂直な直線はどれですか。</a:t>
            </a:r>
          </a:p>
          <a:p>
            <a:r>
              <a:rPr lang="ja-JP" altLang="en-US" sz="2800" b="1" dirty="0"/>
              <a:t>㋐</a:t>
            </a:r>
            <a:r>
              <a:rPr lang="ja-JP" altLang="en-US" sz="2800" dirty="0"/>
              <a:t>～</a:t>
            </a:r>
            <a:r>
              <a:rPr lang="ja-JP" altLang="en-US" sz="2800" b="1" dirty="0"/>
              <a:t>㋔</a:t>
            </a:r>
            <a:r>
              <a:rPr lang="ja-JP" altLang="en-US" sz="2800" dirty="0"/>
              <a:t>の中からすべて</a:t>
            </a:r>
            <a:r>
              <a:rPr lang="ja-JP" altLang="en-US" sz="2800"/>
              <a:t>選びましょう。</a:t>
            </a:r>
            <a:endParaRPr lang="en-US" altLang="ja-JP" sz="2800" dirty="0"/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2BFE2FDA-AB4D-015D-F703-3390DE49E28D}"/>
              </a:ext>
            </a:extLst>
          </p:cNvPr>
          <p:cNvCxnSpPr>
            <a:cxnSpLocks/>
          </p:cNvCxnSpPr>
          <p:nvPr/>
        </p:nvCxnSpPr>
        <p:spPr>
          <a:xfrm>
            <a:off x="2763108" y="5585107"/>
            <a:ext cx="4329354" cy="0"/>
          </a:xfrm>
          <a:prstGeom prst="straightConnector1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FFBC880-8489-EF6F-9098-57F3195C522D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【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４</a:t>
            </a:r>
            <a:r>
              <a:rPr kumimoji="0" lang="ja-JP" altLang="ja-JP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年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９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r>
              <a:rPr kumimoji="0" lang="ja-JP" altLang="ja-JP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垂直・平行と四角形】</a:t>
            </a:r>
            <a:endParaRPr kumimoji="0"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1367186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7C11F-00E2-9BFD-0409-13AF864FF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四角形 27">
            <a:extLst>
              <a:ext uri="{FF2B5EF4-FFF2-40B4-BE49-F238E27FC236}">
                <a16:creationId xmlns:a16="http://schemas.microsoft.com/office/drawing/2014/main" id="{02C89BBB-732D-D7E6-E340-50697B25161D}"/>
              </a:ext>
            </a:extLst>
          </p:cNvPr>
          <p:cNvSpPr/>
          <p:nvPr/>
        </p:nvSpPr>
        <p:spPr>
          <a:xfrm rot="1972099">
            <a:off x="7730309" y="3961480"/>
            <a:ext cx="124379" cy="1171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latin typeface="+mn-ea"/>
            </a:endParaRPr>
          </a:p>
        </p:txBody>
      </p:sp>
      <p:sp>
        <p:nvSpPr>
          <p:cNvPr id="23" name="四角形 22">
            <a:extLst>
              <a:ext uri="{FF2B5EF4-FFF2-40B4-BE49-F238E27FC236}">
                <a16:creationId xmlns:a16="http://schemas.microsoft.com/office/drawing/2014/main" id="{78B11730-7763-FEE2-74D4-F5E3EB0F6EC4}"/>
              </a:ext>
            </a:extLst>
          </p:cNvPr>
          <p:cNvSpPr/>
          <p:nvPr/>
        </p:nvSpPr>
        <p:spPr>
          <a:xfrm rot="1972099">
            <a:off x="6160912" y="2960600"/>
            <a:ext cx="124379" cy="1171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latin typeface="+mn-ea"/>
            </a:endParaRPr>
          </a:p>
        </p:txBody>
      </p:sp>
      <p:sp>
        <p:nvSpPr>
          <p:cNvPr id="20" name="四角形 19">
            <a:extLst>
              <a:ext uri="{FF2B5EF4-FFF2-40B4-BE49-F238E27FC236}">
                <a16:creationId xmlns:a16="http://schemas.microsoft.com/office/drawing/2014/main" id="{7C14796F-1ED8-5B5D-5D3E-5CB938597F42}"/>
              </a:ext>
            </a:extLst>
          </p:cNvPr>
          <p:cNvSpPr/>
          <p:nvPr/>
        </p:nvSpPr>
        <p:spPr>
          <a:xfrm rot="1972099">
            <a:off x="5142979" y="4514711"/>
            <a:ext cx="124379" cy="1171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latin typeface="+mn-ea"/>
            </a:endParaRPr>
          </a:p>
        </p:txBody>
      </p:sp>
      <p:sp>
        <p:nvSpPr>
          <p:cNvPr id="17" name="四角形 16">
            <a:extLst>
              <a:ext uri="{FF2B5EF4-FFF2-40B4-BE49-F238E27FC236}">
                <a16:creationId xmlns:a16="http://schemas.microsoft.com/office/drawing/2014/main" id="{EF9D7A3D-2267-DA93-D281-F3AB74411618}"/>
              </a:ext>
            </a:extLst>
          </p:cNvPr>
          <p:cNvSpPr/>
          <p:nvPr/>
        </p:nvSpPr>
        <p:spPr>
          <a:xfrm rot="1972099">
            <a:off x="5481468" y="2524794"/>
            <a:ext cx="124379" cy="1171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+mn-ea"/>
            </a:endParaRPr>
          </a:p>
        </p:txBody>
      </p:sp>
      <p:sp>
        <p:nvSpPr>
          <p:cNvPr id="12" name="四角形 11">
            <a:extLst>
              <a:ext uri="{FF2B5EF4-FFF2-40B4-BE49-F238E27FC236}">
                <a16:creationId xmlns:a16="http://schemas.microsoft.com/office/drawing/2014/main" id="{7171CDB9-7AD7-078E-C403-1E7E5F93D23E}"/>
              </a:ext>
            </a:extLst>
          </p:cNvPr>
          <p:cNvSpPr/>
          <p:nvPr/>
        </p:nvSpPr>
        <p:spPr>
          <a:xfrm rot="1972099">
            <a:off x="4454322" y="4078129"/>
            <a:ext cx="124379" cy="1171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4F4EDCE-0E7C-FB4E-197C-18203ADB7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8F1E832-7746-779A-EDFA-2EEB1E9A8C44}"/>
              </a:ext>
            </a:extLst>
          </p:cNvPr>
          <p:cNvSpPr txBox="1"/>
          <p:nvPr/>
        </p:nvSpPr>
        <p:spPr>
          <a:xfrm>
            <a:off x="5549026" y="361394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㋐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8070F0D-6571-E3A6-CEED-02FB2B3787DB}"/>
              </a:ext>
            </a:extLst>
          </p:cNvPr>
          <p:cNvSpPr txBox="1"/>
          <p:nvPr/>
        </p:nvSpPr>
        <p:spPr>
          <a:xfrm>
            <a:off x="7222982" y="4670589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㋒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7160F82-E813-F7FE-76EF-F9D3663593CE}"/>
              </a:ext>
            </a:extLst>
          </p:cNvPr>
          <p:cNvSpPr txBox="1"/>
          <p:nvPr/>
        </p:nvSpPr>
        <p:spPr>
          <a:xfrm>
            <a:off x="6185342" y="4006526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㋑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B6F61075-067A-09BA-5D00-766C84115CE5}"/>
              </a:ext>
            </a:extLst>
          </p:cNvPr>
          <p:cNvCxnSpPr>
            <a:cxnSpLocks/>
          </p:cNvCxnSpPr>
          <p:nvPr/>
        </p:nvCxnSpPr>
        <p:spPr>
          <a:xfrm flipH="1">
            <a:off x="6792482" y="3308811"/>
            <a:ext cx="0" cy="2355436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3A4842B8-D59D-E2CB-CC7E-5B5D00C02EC0}"/>
              </a:ext>
            </a:extLst>
          </p:cNvPr>
          <p:cNvCxnSpPr>
            <a:cxnSpLocks/>
          </p:cNvCxnSpPr>
          <p:nvPr/>
        </p:nvCxnSpPr>
        <p:spPr>
          <a:xfrm flipV="1">
            <a:off x="5113969" y="2941409"/>
            <a:ext cx="1078198" cy="165436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E916362-2291-B282-F170-701536025667}"/>
              </a:ext>
            </a:extLst>
          </p:cNvPr>
          <p:cNvSpPr txBox="1"/>
          <p:nvPr/>
        </p:nvSpPr>
        <p:spPr>
          <a:xfrm>
            <a:off x="2023340" y="2507788"/>
            <a:ext cx="6261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dirty="0">
                <a:latin typeface="+mn-ea"/>
              </a:rPr>
              <a:t>①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F34B6AA-8687-B4C0-B2B6-A5005295696B}"/>
              </a:ext>
            </a:extLst>
          </p:cNvPr>
          <p:cNvSpPr txBox="1"/>
          <p:nvPr/>
        </p:nvSpPr>
        <p:spPr>
          <a:xfrm>
            <a:off x="825873" y="481091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solidFill>
                  <a:srgbClr val="000000"/>
                </a:solidFill>
                <a:latin typeface="+mn-ea"/>
              </a:rPr>
              <a:t>①</a:t>
            </a:r>
            <a:r>
              <a:rPr lang="ja-JP" altLang="en-US" sz="2800" dirty="0">
                <a:solidFill>
                  <a:srgbClr val="000000"/>
                </a:solidFill>
                <a:latin typeface="+mn-ea"/>
              </a:rPr>
              <a:t>と</a:t>
            </a:r>
            <a:r>
              <a:rPr lang="en-US" altLang="ja-JP" sz="2800" dirty="0">
                <a:solidFill>
                  <a:srgbClr val="000000"/>
                </a:solidFill>
                <a:latin typeface="+mn-ea"/>
              </a:rPr>
              <a:t>②</a:t>
            </a:r>
            <a:r>
              <a:rPr lang="ja-JP" altLang="en-US" sz="2800" dirty="0">
                <a:solidFill>
                  <a:srgbClr val="000000"/>
                </a:solidFill>
                <a:latin typeface="+mn-ea"/>
              </a:rPr>
              <a:t>の直線は平行です。</a:t>
            </a:r>
          </a:p>
          <a:p>
            <a:r>
              <a:rPr lang="en-US" altLang="ja-JP" sz="2800" i="0" u="none" strike="noStrike" dirty="0">
                <a:solidFill>
                  <a:srgbClr val="000000"/>
                </a:solidFill>
                <a:effectLst/>
                <a:latin typeface="+mn-ea"/>
              </a:rPr>
              <a:t>①</a:t>
            </a:r>
            <a:r>
              <a:rPr lang="ja-JP" altLang="en-US" sz="2800" i="0" u="none" strike="noStrike" dirty="0">
                <a:solidFill>
                  <a:srgbClr val="000000"/>
                </a:solidFill>
                <a:effectLst/>
                <a:latin typeface="+mn-ea"/>
              </a:rPr>
              <a:t>と</a:t>
            </a:r>
            <a:r>
              <a:rPr lang="en-US" altLang="ja-JP" sz="2800" i="0" u="none" strike="noStrike" dirty="0">
                <a:solidFill>
                  <a:srgbClr val="000000"/>
                </a:solidFill>
                <a:effectLst/>
                <a:latin typeface="+mn-ea"/>
              </a:rPr>
              <a:t>②</a:t>
            </a:r>
            <a:r>
              <a:rPr lang="ja-JP" altLang="en-US" sz="2800" i="0" u="none" strike="noStrike" dirty="0">
                <a:solidFill>
                  <a:srgbClr val="000000"/>
                </a:solidFill>
                <a:effectLst/>
                <a:latin typeface="+mn-ea"/>
              </a:rPr>
              <a:t>の直線のはばが２㎝であるとき、長さが２㎝の直線はどれですか。</a:t>
            </a:r>
            <a:endParaRPr lang="en-US" altLang="ja-JP" sz="2800" i="0" u="none" strike="noStrike" dirty="0">
              <a:solidFill>
                <a:srgbClr val="000000"/>
              </a:solidFill>
              <a:effectLst/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ja-JP" altLang="en-US" sz="2800" dirty="0">
                <a:latin typeface="+mn-ea"/>
              </a:rPr>
              <a:t>の中からすべて選びましょう。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294FD03-079D-F9BE-37DC-19F57B4E1E10}"/>
              </a:ext>
            </a:extLst>
          </p:cNvPr>
          <p:cNvSpPr txBox="1"/>
          <p:nvPr/>
        </p:nvSpPr>
        <p:spPr>
          <a:xfrm>
            <a:off x="9946439" y="5167418"/>
            <a:ext cx="8513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dirty="0">
                <a:latin typeface="+mn-ea"/>
              </a:rPr>
              <a:t>②</a:t>
            </a:r>
            <a:endParaRPr lang="ja-JP" altLang="en-US" sz="3600" dirty="0">
              <a:latin typeface="+mn-ea"/>
            </a:endParaRP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E5535F84-D54E-996C-E0F2-2255C20FA8E2}"/>
              </a:ext>
            </a:extLst>
          </p:cNvPr>
          <p:cNvGrpSpPr/>
          <p:nvPr/>
        </p:nvGrpSpPr>
        <p:grpSpPr>
          <a:xfrm rot="18202879">
            <a:off x="4012547" y="2974399"/>
            <a:ext cx="1960959" cy="722837"/>
            <a:chOff x="861630" y="1283480"/>
            <a:chExt cx="4919738" cy="728335"/>
          </a:xfrm>
        </p:grpSpPr>
        <p:sp>
          <p:nvSpPr>
            <p:cNvPr id="34" name="円弧 33">
              <a:extLst>
                <a:ext uri="{FF2B5EF4-FFF2-40B4-BE49-F238E27FC236}">
                  <a16:creationId xmlns:a16="http://schemas.microsoft.com/office/drawing/2014/main" id="{28505E5C-D869-216F-F395-F24A1A8C6CB2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5" name="円弧 34">
              <a:extLst>
                <a:ext uri="{FF2B5EF4-FFF2-40B4-BE49-F238E27FC236}">
                  <a16:creationId xmlns:a16="http://schemas.microsoft.com/office/drawing/2014/main" id="{D7393CB9-8CA2-6D2D-69F3-60016B7BF66E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60B9D6F-1D6C-9AAD-144B-DEF056E65FA4}"/>
              </a:ext>
            </a:extLst>
          </p:cNvPr>
          <p:cNvSpPr txBox="1"/>
          <p:nvPr/>
        </p:nvSpPr>
        <p:spPr>
          <a:xfrm>
            <a:off x="4183844" y="2771343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２㎝</a:t>
            </a:r>
          </a:p>
        </p:txBody>
      </p: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1BCDB4EE-4420-D345-6EDA-A8D1EDC39A9B}"/>
              </a:ext>
            </a:extLst>
          </p:cNvPr>
          <p:cNvCxnSpPr>
            <a:cxnSpLocks/>
          </p:cNvCxnSpPr>
          <p:nvPr/>
        </p:nvCxnSpPr>
        <p:spPr>
          <a:xfrm flipV="1">
            <a:off x="6795204" y="4009887"/>
            <a:ext cx="1078198" cy="165436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>
            <a:extLst>
              <a:ext uri="{FF2B5EF4-FFF2-40B4-BE49-F238E27FC236}">
                <a16:creationId xmlns:a16="http://schemas.microsoft.com/office/drawing/2014/main" id="{8DC01DBE-D39A-EC54-653F-8E68BBBD4D43}"/>
              </a:ext>
            </a:extLst>
          </p:cNvPr>
          <p:cNvCxnSpPr>
            <a:cxnSpLocks/>
          </p:cNvCxnSpPr>
          <p:nvPr/>
        </p:nvCxnSpPr>
        <p:spPr>
          <a:xfrm flipV="1">
            <a:off x="4434512" y="2508637"/>
            <a:ext cx="1078198" cy="1654360"/>
          </a:xfrm>
          <a:prstGeom prst="straightConnector1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4D414748-022D-82EA-F25D-76CFFEC11A4D}"/>
              </a:ext>
            </a:extLst>
          </p:cNvPr>
          <p:cNvCxnSpPr>
            <a:cxnSpLocks noChangeAspect="1"/>
          </p:cNvCxnSpPr>
          <p:nvPr/>
        </p:nvCxnSpPr>
        <p:spPr>
          <a:xfrm>
            <a:off x="2601935" y="2982576"/>
            <a:ext cx="4608000" cy="2952512"/>
          </a:xfrm>
          <a:prstGeom prst="straightConnector1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A75BC503-B2B5-6799-4FFF-0747273B0195}"/>
              </a:ext>
            </a:extLst>
          </p:cNvPr>
          <p:cNvCxnSpPr>
            <a:cxnSpLocks noChangeAspect="1"/>
          </p:cNvCxnSpPr>
          <p:nvPr/>
        </p:nvCxnSpPr>
        <p:spPr>
          <a:xfrm>
            <a:off x="5374439" y="2387474"/>
            <a:ext cx="4572000" cy="2929446"/>
          </a:xfrm>
          <a:prstGeom prst="straightConnector1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7509482-41A6-EBF4-7FFC-B7FD3C119885}"/>
              </a:ext>
            </a:extLst>
          </p:cNvPr>
          <p:cNvSpPr txBox="1"/>
          <p:nvPr/>
        </p:nvSpPr>
        <p:spPr>
          <a:xfrm>
            <a:off x="0" y="6485584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【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４</a:t>
            </a:r>
            <a:r>
              <a:rPr kumimoji="0" lang="ja-JP" altLang="ja-JP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年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９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.</a:t>
            </a:r>
            <a:r>
              <a:rPr kumimoji="0" lang="ja-JP" altLang="ja-JP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垂直・平行と四角形】</a:t>
            </a:r>
            <a:endParaRPr kumimoji="0" lang="en-US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015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908FD-0CB0-0095-C4A2-F06B67E7D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FF77320-3129-5DB1-1957-8C36308BF3D6}"/>
              </a:ext>
            </a:extLst>
          </p:cNvPr>
          <p:cNvSpPr txBox="1"/>
          <p:nvPr/>
        </p:nvSpPr>
        <p:spPr>
          <a:xfrm>
            <a:off x="882436" y="599623"/>
            <a:ext cx="1016775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図の平行四辺形で、辺</a:t>
            </a:r>
            <a:r>
              <a:rPr kumimoji="0" lang="ja-JP" altLang="en-US" sz="2800" b="1" dirty="0">
                <a:latin typeface="+mn-ea"/>
              </a:rPr>
              <a:t>ＢＣ</a:t>
            </a:r>
            <a:r>
              <a:rPr kumimoji="0" lang="ja-JP" altLang="en-US" sz="2800" dirty="0">
                <a:latin typeface="+mn-ea"/>
              </a:rPr>
              <a:t>の長さは（　①　）㎝です。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①にあてはまる数を</a:t>
            </a:r>
            <a:r>
              <a:rPr kumimoji="0" lang="ja-JP" altLang="en-US" sz="2800">
                <a:latin typeface="+mn-ea"/>
              </a:rPr>
              <a:t>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5832797-8553-F5C5-9A2E-7F7F130D7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 dirty="0">
              <a:latin typeface="+mn-ea"/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3A2D6B24-109A-8F52-53D9-9D1458BC1280}"/>
              </a:ext>
            </a:extLst>
          </p:cNvPr>
          <p:cNvGrpSpPr/>
          <p:nvPr/>
        </p:nvGrpSpPr>
        <p:grpSpPr>
          <a:xfrm>
            <a:off x="6713616" y="1745779"/>
            <a:ext cx="4565069" cy="736550"/>
            <a:chOff x="861630" y="1283480"/>
            <a:chExt cx="4919738" cy="728335"/>
          </a:xfrm>
        </p:grpSpPr>
        <p:sp>
          <p:nvSpPr>
            <p:cNvPr id="31" name="円弧 30">
              <a:extLst>
                <a:ext uri="{FF2B5EF4-FFF2-40B4-BE49-F238E27FC236}">
                  <a16:creationId xmlns:a16="http://schemas.microsoft.com/office/drawing/2014/main" id="{16E9DD76-9FE6-46B4-5F40-E92BABB6CDC9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2" name="円弧 31">
              <a:extLst>
                <a:ext uri="{FF2B5EF4-FFF2-40B4-BE49-F238E27FC236}">
                  <a16:creationId xmlns:a16="http://schemas.microsoft.com/office/drawing/2014/main" id="{7E6E19CD-6437-5368-BDB5-19FEE0DF2719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C7F8149F-0FCA-1C16-35AA-FFE00A139C92}"/>
              </a:ext>
            </a:extLst>
          </p:cNvPr>
          <p:cNvGrpSpPr/>
          <p:nvPr/>
        </p:nvGrpSpPr>
        <p:grpSpPr>
          <a:xfrm rot="18315929">
            <a:off x="2815966" y="3764911"/>
            <a:ext cx="4950831" cy="728335"/>
            <a:chOff x="861630" y="1283480"/>
            <a:chExt cx="4919738" cy="728335"/>
          </a:xfrm>
        </p:grpSpPr>
        <p:sp>
          <p:nvSpPr>
            <p:cNvPr id="34" name="円弧 33">
              <a:extLst>
                <a:ext uri="{FF2B5EF4-FFF2-40B4-BE49-F238E27FC236}">
                  <a16:creationId xmlns:a16="http://schemas.microsoft.com/office/drawing/2014/main" id="{1780BACD-1FF1-C582-0A1E-F73A882AB2F1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5" name="円弧 34">
              <a:extLst>
                <a:ext uri="{FF2B5EF4-FFF2-40B4-BE49-F238E27FC236}">
                  <a16:creationId xmlns:a16="http://schemas.microsoft.com/office/drawing/2014/main" id="{0046EF39-A8E7-4930-FD25-A7E69A124619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9739A3C-9147-081B-C9B6-192F4C91918E}"/>
              </a:ext>
            </a:extLst>
          </p:cNvPr>
          <p:cNvSpPr txBox="1"/>
          <p:nvPr/>
        </p:nvSpPr>
        <p:spPr>
          <a:xfrm>
            <a:off x="8456316" y="1440394"/>
            <a:ext cx="1255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latin typeface="+mn-ea"/>
              </a:rPr>
              <a:t>12</a:t>
            </a:r>
            <a:r>
              <a:rPr kumimoji="1" lang="ja-JP" altLang="en-US" sz="2800" dirty="0">
                <a:latin typeface="+mn-ea"/>
              </a:rPr>
              <a:t>㎝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D02DC8B-468C-3663-D0FE-C9745E2726A6}"/>
              </a:ext>
            </a:extLst>
          </p:cNvPr>
          <p:cNvSpPr txBox="1"/>
          <p:nvPr/>
        </p:nvSpPr>
        <p:spPr>
          <a:xfrm>
            <a:off x="4304663" y="3596488"/>
            <a:ext cx="1219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latin typeface="+mn-ea"/>
              </a:rPr>
              <a:t>13</a:t>
            </a:r>
            <a:r>
              <a:rPr kumimoji="1" lang="ja-JP" altLang="en-US" sz="2800" dirty="0">
                <a:latin typeface="+mn-ea"/>
              </a:rPr>
              <a:t>㎝</a:t>
            </a:r>
          </a:p>
        </p:txBody>
      </p:sp>
      <p:sp>
        <p:nvSpPr>
          <p:cNvPr id="2" name="平行四辺形 1">
            <a:extLst>
              <a:ext uri="{FF2B5EF4-FFF2-40B4-BE49-F238E27FC236}">
                <a16:creationId xmlns:a16="http://schemas.microsoft.com/office/drawing/2014/main" id="{D900B09A-9925-C58E-DB82-D113A450FFC1}"/>
              </a:ext>
            </a:extLst>
          </p:cNvPr>
          <p:cNvSpPr/>
          <p:nvPr/>
        </p:nvSpPr>
        <p:spPr>
          <a:xfrm>
            <a:off x="3891488" y="2114055"/>
            <a:ext cx="7387198" cy="4011307"/>
          </a:xfrm>
          <a:prstGeom prst="parallelogram">
            <a:avLst>
              <a:gd name="adj" fmla="val 7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D688946-3CDC-B8F2-BF7E-4BC0188F1664}"/>
              </a:ext>
            </a:extLst>
          </p:cNvPr>
          <p:cNvSpPr txBox="1"/>
          <p:nvPr/>
        </p:nvSpPr>
        <p:spPr>
          <a:xfrm>
            <a:off x="6167122" y="1457778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50C4DC-3E7A-9FEB-6023-792208978DE1}"/>
              </a:ext>
            </a:extLst>
          </p:cNvPr>
          <p:cNvSpPr txBox="1"/>
          <p:nvPr/>
        </p:nvSpPr>
        <p:spPr>
          <a:xfrm>
            <a:off x="3351169" y="6125361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9E29D00-5D8E-6877-D647-E3133D0A5D8C}"/>
              </a:ext>
            </a:extLst>
          </p:cNvPr>
          <p:cNvSpPr txBox="1"/>
          <p:nvPr/>
        </p:nvSpPr>
        <p:spPr>
          <a:xfrm>
            <a:off x="8456316" y="612536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Ｃ</a:t>
            </a:r>
            <a:endParaRPr lang="en-US" altLang="ja-JP" sz="3600" b="1" dirty="0"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A5F9371-70CA-52DB-7798-3EABDD34A259}"/>
              </a:ext>
            </a:extLst>
          </p:cNvPr>
          <p:cNvSpPr txBox="1"/>
          <p:nvPr/>
        </p:nvSpPr>
        <p:spPr>
          <a:xfrm>
            <a:off x="11244087" y="1481447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60D1D85-E88D-CB9B-B838-4A17622B2048}"/>
              </a:ext>
            </a:extLst>
          </p:cNvPr>
          <p:cNvSpPr txBox="1"/>
          <p:nvPr/>
        </p:nvSpPr>
        <p:spPr>
          <a:xfrm>
            <a:off x="0" y="648719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ja-JP" sz="180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</a:t>
            </a:r>
            <a:r>
              <a:rPr kumimoji="0" lang="ja-JP" altLang="ja-JP" sz="1800">
                <a:latin typeface="+mn-ea"/>
              </a:rPr>
              <a:t>年</a:t>
            </a:r>
            <a:r>
              <a:rPr kumimoji="0" lang="ja-JP" altLang="en-US" sz="1800">
                <a:latin typeface="+mn-ea"/>
              </a:rPr>
              <a:t>９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ja-JP" sz="1800">
                <a:latin typeface="+mn-ea"/>
              </a:rPr>
              <a:t>垂直・平行と四角形】</a:t>
            </a:r>
            <a:endParaRPr kumimoji="0" lang="en-US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47046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55A1B-7FD8-585C-3690-77A18F1CC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53FC713C-8B11-BCAD-3789-3249D1ACD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671576"/>
              </p:ext>
            </p:extLst>
          </p:nvPr>
        </p:nvGraphicFramePr>
        <p:xfrm>
          <a:off x="2659738" y="1758421"/>
          <a:ext cx="7056000" cy="453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670937789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98965832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984577921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366999"/>
                  </a:ext>
                </a:extLst>
              </a:tr>
            </a:tbl>
          </a:graphicData>
        </a:graphic>
      </p:graphicFrame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FF3139A-A7AF-BAE3-35DD-5D2FA35A3D48}"/>
              </a:ext>
            </a:extLst>
          </p:cNvPr>
          <p:cNvSpPr txBox="1"/>
          <p:nvPr/>
        </p:nvSpPr>
        <p:spPr>
          <a:xfrm>
            <a:off x="881726" y="543726"/>
            <a:ext cx="103789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/>
              <a:t>㋐</a:t>
            </a:r>
            <a:r>
              <a:rPr lang="ja-JP" altLang="en-US" sz="2800" dirty="0"/>
              <a:t>～</a:t>
            </a:r>
            <a:r>
              <a:rPr lang="ja-JP" altLang="en-US" sz="2800" b="1" dirty="0"/>
              <a:t>㋓</a:t>
            </a:r>
            <a:r>
              <a:rPr lang="ja-JP" altLang="en-US" sz="2800" dirty="0"/>
              <a:t>の図形のうち、面積が４㎠であるものはどれですか。</a:t>
            </a:r>
            <a:endParaRPr lang="en-US" altLang="ja-JP" sz="2800" dirty="0"/>
          </a:p>
          <a:p>
            <a:r>
              <a:rPr lang="ja-JP" altLang="en-US" sz="2800" dirty="0"/>
              <a:t>すべて選びましょう。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91E76B5-CAFA-A140-D90D-29C9CC65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FC1A389C-3620-5076-381E-6A3044383B51}"/>
              </a:ext>
            </a:extLst>
          </p:cNvPr>
          <p:cNvGrpSpPr/>
          <p:nvPr/>
        </p:nvGrpSpPr>
        <p:grpSpPr>
          <a:xfrm>
            <a:off x="9199367" y="1528608"/>
            <a:ext cx="501272" cy="458035"/>
            <a:chOff x="861630" y="1244214"/>
            <a:chExt cx="4919738" cy="728336"/>
          </a:xfrm>
        </p:grpSpPr>
        <p:sp>
          <p:nvSpPr>
            <p:cNvPr id="22" name="円弧 21">
              <a:extLst>
                <a:ext uri="{FF2B5EF4-FFF2-40B4-BE49-F238E27FC236}">
                  <a16:creationId xmlns:a16="http://schemas.microsoft.com/office/drawing/2014/main" id="{C15490AA-6249-EB87-2376-D45C01D73E2A}"/>
                </a:ext>
              </a:extLst>
            </p:cNvPr>
            <p:cNvSpPr/>
            <p:nvPr/>
          </p:nvSpPr>
          <p:spPr>
            <a:xfrm>
              <a:off x="861630" y="1244215"/>
              <a:ext cx="4919738" cy="728335"/>
            </a:xfrm>
            <a:prstGeom prst="arc">
              <a:avLst>
                <a:gd name="adj1" fmla="val 17640565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円弧 22">
              <a:extLst>
                <a:ext uri="{FF2B5EF4-FFF2-40B4-BE49-F238E27FC236}">
                  <a16:creationId xmlns:a16="http://schemas.microsoft.com/office/drawing/2014/main" id="{51CC5E1C-5285-CB23-5B10-FB86AE8F61B9}"/>
                </a:ext>
              </a:extLst>
            </p:cNvPr>
            <p:cNvSpPr/>
            <p:nvPr/>
          </p:nvSpPr>
          <p:spPr>
            <a:xfrm flipH="1">
              <a:off x="866761" y="1244214"/>
              <a:ext cx="4865451" cy="718500"/>
            </a:xfrm>
            <a:prstGeom prst="arc">
              <a:avLst>
                <a:gd name="adj1" fmla="val 18023602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14CCBDA-F2C1-A11B-5E20-8EFD1F24E3B9}"/>
              </a:ext>
            </a:extLst>
          </p:cNvPr>
          <p:cNvSpPr txBox="1"/>
          <p:nvPr/>
        </p:nvSpPr>
        <p:spPr>
          <a:xfrm>
            <a:off x="9050068" y="1079406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lang="ja-JP" altLang="en-US" sz="28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㎝</a:t>
            </a:r>
            <a:endParaRPr kumimoji="1"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D3FA508-975E-4923-BCBE-9D91B997782B}"/>
              </a:ext>
            </a:extLst>
          </p:cNvPr>
          <p:cNvSpPr txBox="1"/>
          <p:nvPr/>
        </p:nvSpPr>
        <p:spPr>
          <a:xfrm>
            <a:off x="9845453" y="1672689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lang="ja-JP" altLang="en-US" sz="28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㎝</a:t>
            </a:r>
            <a:endParaRPr kumimoji="1"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07127858-19CB-F57A-8558-A93481193AF5}"/>
              </a:ext>
            </a:extLst>
          </p:cNvPr>
          <p:cNvGrpSpPr/>
          <p:nvPr/>
        </p:nvGrpSpPr>
        <p:grpSpPr>
          <a:xfrm rot="5400000">
            <a:off x="9452872" y="1775997"/>
            <a:ext cx="506696" cy="456308"/>
            <a:chOff x="861630" y="1283480"/>
            <a:chExt cx="4919738" cy="728335"/>
          </a:xfrm>
        </p:grpSpPr>
        <p:sp>
          <p:nvSpPr>
            <p:cNvPr id="30" name="円弧 29">
              <a:extLst>
                <a:ext uri="{FF2B5EF4-FFF2-40B4-BE49-F238E27FC236}">
                  <a16:creationId xmlns:a16="http://schemas.microsoft.com/office/drawing/2014/main" id="{148F4E0A-6171-F1D6-C0A0-BDE01495690E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7640565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円弧 30">
              <a:extLst>
                <a:ext uri="{FF2B5EF4-FFF2-40B4-BE49-F238E27FC236}">
                  <a16:creationId xmlns:a16="http://schemas.microsoft.com/office/drawing/2014/main" id="{ABD3FF0A-53AA-42DC-4660-DD240D006818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8023602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A12BFBD-1275-5574-E5EE-2B8152CDC2E4}"/>
              </a:ext>
            </a:extLst>
          </p:cNvPr>
          <p:cNvSpPr/>
          <p:nvPr/>
        </p:nvSpPr>
        <p:spPr>
          <a:xfrm>
            <a:off x="4174014" y="2771814"/>
            <a:ext cx="1000800" cy="1000800"/>
          </a:xfrm>
          <a:prstGeom prst="rect">
            <a:avLst/>
          </a:prstGeom>
          <a:solidFill>
            <a:srgbClr val="F6C6AD">
              <a:alpha val="50196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2800" b="1" dirty="0">
              <a:solidFill>
                <a:schemeClr val="tx1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D976A6E-2FDA-6137-4753-70C0B048D658}"/>
              </a:ext>
            </a:extLst>
          </p:cNvPr>
          <p:cNvSpPr txBox="1"/>
          <p:nvPr/>
        </p:nvSpPr>
        <p:spPr>
          <a:xfrm>
            <a:off x="6113226" y="416949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㋓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05136AB-D215-D1D5-774D-C671C9D625E7}"/>
              </a:ext>
            </a:extLst>
          </p:cNvPr>
          <p:cNvSpPr txBox="1"/>
          <p:nvPr/>
        </p:nvSpPr>
        <p:spPr>
          <a:xfrm>
            <a:off x="3605493" y="2156339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DCF7412-F9A5-7185-8535-2E6F73E42B1E}"/>
              </a:ext>
            </a:extLst>
          </p:cNvPr>
          <p:cNvSpPr txBox="1"/>
          <p:nvPr/>
        </p:nvSpPr>
        <p:spPr>
          <a:xfrm>
            <a:off x="6113226" y="2157666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㋑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7C7C105-E1B6-0C9B-610A-00DA63E80BF7}"/>
              </a:ext>
            </a:extLst>
          </p:cNvPr>
          <p:cNvSpPr txBox="1"/>
          <p:nvPr/>
        </p:nvSpPr>
        <p:spPr>
          <a:xfrm>
            <a:off x="3605493" y="4169493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㋒</a:t>
            </a:r>
          </a:p>
        </p:txBody>
      </p:sp>
      <p:sp>
        <p:nvSpPr>
          <p:cNvPr id="39" name="フリーフォーム: 図形 38">
            <a:extLst>
              <a:ext uri="{FF2B5EF4-FFF2-40B4-BE49-F238E27FC236}">
                <a16:creationId xmlns:a16="http://schemas.microsoft.com/office/drawing/2014/main" id="{52B992C6-C204-DDC4-F80A-FF68C72E4E3F}"/>
              </a:ext>
            </a:extLst>
          </p:cNvPr>
          <p:cNvSpPr/>
          <p:nvPr/>
        </p:nvSpPr>
        <p:spPr>
          <a:xfrm>
            <a:off x="4174653" y="4777607"/>
            <a:ext cx="1512570" cy="1009650"/>
          </a:xfrm>
          <a:custGeom>
            <a:avLst/>
            <a:gdLst>
              <a:gd name="csX0" fmla="*/ 502920 w 1512570"/>
              <a:gd name="csY0" fmla="*/ 0 h 1009650"/>
              <a:gd name="csX1" fmla="*/ 0 w 1512570"/>
              <a:gd name="csY1" fmla="*/ 506730 h 1009650"/>
              <a:gd name="csX2" fmla="*/ 502920 w 1512570"/>
              <a:gd name="csY2" fmla="*/ 1009650 h 1009650"/>
              <a:gd name="csX3" fmla="*/ 1512570 w 1512570"/>
              <a:gd name="csY3" fmla="*/ 506730 h 1009650"/>
              <a:gd name="csX4" fmla="*/ 502920 w 1512570"/>
              <a:gd name="csY4" fmla="*/ 0 h 1009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512570" h="1009650">
                <a:moveTo>
                  <a:pt x="502920" y="0"/>
                </a:moveTo>
                <a:lnTo>
                  <a:pt x="0" y="506730"/>
                </a:lnTo>
                <a:lnTo>
                  <a:pt x="502920" y="1009650"/>
                </a:lnTo>
                <a:lnTo>
                  <a:pt x="1512570" y="506730"/>
                </a:lnTo>
                <a:lnTo>
                  <a:pt x="502920" y="0"/>
                </a:lnTo>
                <a:close/>
              </a:path>
            </a:pathLst>
          </a:custGeom>
          <a:solidFill>
            <a:srgbClr val="F6C6AD">
              <a:alpha val="50196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70E75E-7B11-33A7-0CB6-4FFE6354973A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/>
              <a:t>【</a:t>
            </a:r>
            <a:r>
              <a:rPr lang="ja-JP" altLang="en-US" sz="1800"/>
              <a:t>４年</a:t>
            </a:r>
            <a:r>
              <a:rPr lang="en-US" altLang="ja-JP" sz="1800" dirty="0"/>
              <a:t>12.</a:t>
            </a:r>
            <a:r>
              <a:rPr lang="ja-JP" altLang="en-US" sz="1800"/>
              <a:t>面積のくらべ方と表し方</a:t>
            </a:r>
            <a:r>
              <a:rPr lang="en-US" altLang="ja-JP" sz="1800" dirty="0"/>
              <a:t>】</a:t>
            </a:r>
          </a:p>
        </p:txBody>
      </p:sp>
      <p:sp>
        <p:nvSpPr>
          <p:cNvPr id="20" name="直角三角形 19">
            <a:extLst>
              <a:ext uri="{FF2B5EF4-FFF2-40B4-BE49-F238E27FC236}">
                <a16:creationId xmlns:a16="http://schemas.microsoft.com/office/drawing/2014/main" id="{72F11C7F-1E17-F877-318F-9FF4CD9AB8F0}"/>
              </a:ext>
            </a:extLst>
          </p:cNvPr>
          <p:cNvSpPr/>
          <p:nvPr/>
        </p:nvSpPr>
        <p:spPr>
          <a:xfrm rot="16200000">
            <a:off x="6947788" y="4530532"/>
            <a:ext cx="993990" cy="1504939"/>
          </a:xfrm>
          <a:prstGeom prst="rtTriangle">
            <a:avLst/>
          </a:prstGeom>
          <a:solidFill>
            <a:srgbClr val="F6C6AD">
              <a:alpha val="50196"/>
            </a:srgb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平行四辺形 16">
            <a:extLst>
              <a:ext uri="{FF2B5EF4-FFF2-40B4-BE49-F238E27FC236}">
                <a16:creationId xmlns:a16="http://schemas.microsoft.com/office/drawing/2014/main" id="{828ADFBA-C6C3-C073-BA3B-4AC173030D9C}"/>
              </a:ext>
            </a:extLst>
          </p:cNvPr>
          <p:cNvSpPr/>
          <p:nvPr/>
        </p:nvSpPr>
        <p:spPr>
          <a:xfrm>
            <a:off x="6689090" y="2771814"/>
            <a:ext cx="1501200" cy="1000800"/>
          </a:xfrm>
          <a:prstGeom prst="parallelogram">
            <a:avLst>
              <a:gd name="adj" fmla="val 49779"/>
            </a:avLst>
          </a:prstGeom>
          <a:solidFill>
            <a:srgbClr val="F6C6AD">
              <a:alpha val="50196"/>
            </a:srgb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30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18515-452E-817F-0C67-B6AB3FAC0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D23EFFC-55C4-E170-AC11-F51DA97215C9}"/>
              </a:ext>
            </a:extLst>
          </p:cNvPr>
          <p:cNvCxnSpPr>
            <a:cxnSpLocks/>
          </p:cNvCxnSpPr>
          <p:nvPr/>
        </p:nvCxnSpPr>
        <p:spPr>
          <a:xfrm>
            <a:off x="4944990" y="3085746"/>
            <a:ext cx="0" cy="221748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820796C-3C59-B851-76B2-5C6A5D4BE92D}"/>
              </a:ext>
            </a:extLst>
          </p:cNvPr>
          <p:cNvSpPr/>
          <p:nvPr/>
        </p:nvSpPr>
        <p:spPr>
          <a:xfrm>
            <a:off x="4382713" y="3051977"/>
            <a:ext cx="562277" cy="56735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0A822B4-9755-4772-8BD9-B100505A3774}"/>
              </a:ext>
            </a:extLst>
          </p:cNvPr>
          <p:cNvSpPr txBox="1"/>
          <p:nvPr/>
        </p:nvSpPr>
        <p:spPr>
          <a:xfrm>
            <a:off x="881726" y="543726"/>
            <a:ext cx="1100547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図の長方形のたてには、１㎠の正方形が（　①　）こならびます。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4AD1F83-AB11-7650-09C2-F62EF8E7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 dirty="0">
              <a:latin typeface="+mn-ea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1767C58E-9612-D0D0-39B4-5BA687D6B8B5}"/>
              </a:ext>
            </a:extLst>
          </p:cNvPr>
          <p:cNvGrpSpPr/>
          <p:nvPr/>
        </p:nvGrpSpPr>
        <p:grpSpPr>
          <a:xfrm>
            <a:off x="4382713" y="2682893"/>
            <a:ext cx="3945601" cy="728335"/>
            <a:chOff x="861630" y="1283480"/>
            <a:chExt cx="4919738" cy="728335"/>
          </a:xfrm>
        </p:grpSpPr>
        <p:sp>
          <p:nvSpPr>
            <p:cNvPr id="36" name="円弧 35">
              <a:extLst>
                <a:ext uri="{FF2B5EF4-FFF2-40B4-BE49-F238E27FC236}">
                  <a16:creationId xmlns:a16="http://schemas.microsoft.com/office/drawing/2014/main" id="{D7DF860D-C83D-2C24-37CD-6C94DB7C0178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7" name="円弧 36">
              <a:extLst>
                <a:ext uri="{FF2B5EF4-FFF2-40B4-BE49-F238E27FC236}">
                  <a16:creationId xmlns:a16="http://schemas.microsoft.com/office/drawing/2014/main" id="{9FDAFDBC-4B35-6930-980B-5F3C85F6DE49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11015417-9C40-11AA-2DFB-FB09A004EBA1}"/>
              </a:ext>
            </a:extLst>
          </p:cNvPr>
          <p:cNvGrpSpPr/>
          <p:nvPr/>
        </p:nvGrpSpPr>
        <p:grpSpPr>
          <a:xfrm rot="16200000">
            <a:off x="3260762" y="3814610"/>
            <a:ext cx="2253599" cy="728335"/>
            <a:chOff x="861630" y="1283480"/>
            <a:chExt cx="4919738" cy="728335"/>
          </a:xfrm>
        </p:grpSpPr>
        <p:sp>
          <p:nvSpPr>
            <p:cNvPr id="39" name="円弧 38">
              <a:extLst>
                <a:ext uri="{FF2B5EF4-FFF2-40B4-BE49-F238E27FC236}">
                  <a16:creationId xmlns:a16="http://schemas.microsoft.com/office/drawing/2014/main" id="{CF28A50B-3B27-2ADA-D961-9551100A8EF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42" name="円弧 41">
              <a:extLst>
                <a:ext uri="{FF2B5EF4-FFF2-40B4-BE49-F238E27FC236}">
                  <a16:creationId xmlns:a16="http://schemas.microsoft.com/office/drawing/2014/main" id="{08EF110D-9292-12D8-8B1E-C160AC5D9F59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63A7020-1486-A964-F7A8-377EB9C7FDCA}"/>
              </a:ext>
            </a:extLst>
          </p:cNvPr>
          <p:cNvSpPr txBox="1"/>
          <p:nvPr/>
        </p:nvSpPr>
        <p:spPr>
          <a:xfrm>
            <a:off x="6017480" y="2367115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７㎝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AE28A64C-07FC-0927-3938-A31B6ECA8289}"/>
              </a:ext>
            </a:extLst>
          </p:cNvPr>
          <p:cNvSpPr txBox="1"/>
          <p:nvPr/>
        </p:nvSpPr>
        <p:spPr>
          <a:xfrm>
            <a:off x="3521998" y="3814771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４㎝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0D225DFB-BBB8-055D-AEF8-F09454418544}"/>
              </a:ext>
            </a:extLst>
          </p:cNvPr>
          <p:cNvSpPr/>
          <p:nvPr/>
        </p:nvSpPr>
        <p:spPr>
          <a:xfrm>
            <a:off x="4382714" y="3051977"/>
            <a:ext cx="3945600" cy="2253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897077ED-CE8A-1474-17FD-95EA190D67EF}"/>
              </a:ext>
            </a:extLst>
          </p:cNvPr>
          <p:cNvSpPr txBox="1"/>
          <p:nvPr/>
        </p:nvSpPr>
        <p:spPr>
          <a:xfrm>
            <a:off x="3353247" y="2199957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１㎠</a:t>
            </a:r>
          </a:p>
        </p:txBody>
      </p:sp>
      <p:sp>
        <p:nvSpPr>
          <p:cNvPr id="48" name="円弧 47">
            <a:extLst>
              <a:ext uri="{FF2B5EF4-FFF2-40B4-BE49-F238E27FC236}">
                <a16:creationId xmlns:a16="http://schemas.microsoft.com/office/drawing/2014/main" id="{BA82265B-0F02-212A-955A-4A93816B9854}"/>
              </a:ext>
            </a:extLst>
          </p:cNvPr>
          <p:cNvSpPr/>
          <p:nvPr/>
        </p:nvSpPr>
        <p:spPr>
          <a:xfrm>
            <a:off x="3561779" y="2486207"/>
            <a:ext cx="1076631" cy="1612231"/>
          </a:xfrm>
          <a:prstGeom prst="arc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8B275C2-1F34-64A9-3BE9-00A1DA0B60F8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21421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C2DC6-AB13-6D8D-3CDE-E622BDB5E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0746A5D-1330-0493-6ADE-3A3E1AD47500}"/>
              </a:ext>
            </a:extLst>
          </p:cNvPr>
          <p:cNvSpPr/>
          <p:nvPr/>
        </p:nvSpPr>
        <p:spPr>
          <a:xfrm>
            <a:off x="4382713" y="3051977"/>
            <a:ext cx="562277" cy="56735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5D6BF22-F3F6-8627-F29F-3F107EE8F2BA}"/>
              </a:ext>
            </a:extLst>
          </p:cNvPr>
          <p:cNvSpPr txBox="1"/>
          <p:nvPr/>
        </p:nvSpPr>
        <p:spPr>
          <a:xfrm>
            <a:off x="881726" y="543726"/>
            <a:ext cx="973326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図の長方形の中には、１㎠の正方形が全部で（　①　）こならびます。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1AA4D6A-24F7-8D76-C25E-F8CECB67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 dirty="0">
              <a:latin typeface="+mn-ea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7D3217-D993-8460-0FF5-508F0EEBE965}"/>
              </a:ext>
            </a:extLst>
          </p:cNvPr>
          <p:cNvGrpSpPr/>
          <p:nvPr/>
        </p:nvGrpSpPr>
        <p:grpSpPr>
          <a:xfrm>
            <a:off x="4382713" y="2682893"/>
            <a:ext cx="3945601" cy="728335"/>
            <a:chOff x="861630" y="1283480"/>
            <a:chExt cx="4919738" cy="728335"/>
          </a:xfrm>
        </p:grpSpPr>
        <p:sp>
          <p:nvSpPr>
            <p:cNvPr id="4" name="円弧 3">
              <a:extLst>
                <a:ext uri="{FF2B5EF4-FFF2-40B4-BE49-F238E27FC236}">
                  <a16:creationId xmlns:a16="http://schemas.microsoft.com/office/drawing/2014/main" id="{6F142E84-38E9-8E71-6060-7DEF08B2AEB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5" name="円弧 4">
              <a:extLst>
                <a:ext uri="{FF2B5EF4-FFF2-40B4-BE49-F238E27FC236}">
                  <a16:creationId xmlns:a16="http://schemas.microsoft.com/office/drawing/2014/main" id="{94CE990C-B783-3C6F-186B-7B252FB9F445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9664672-1CC7-D868-2FD7-3C76BAC0ACEB}"/>
              </a:ext>
            </a:extLst>
          </p:cNvPr>
          <p:cNvGrpSpPr/>
          <p:nvPr/>
        </p:nvGrpSpPr>
        <p:grpSpPr>
          <a:xfrm rot="16200000">
            <a:off x="3260762" y="3814610"/>
            <a:ext cx="2253599" cy="728335"/>
            <a:chOff x="861630" y="1283480"/>
            <a:chExt cx="4919738" cy="728335"/>
          </a:xfrm>
        </p:grpSpPr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911AD7D2-2437-4761-74B6-0A536A52B583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8" name="円弧 7">
              <a:extLst>
                <a:ext uri="{FF2B5EF4-FFF2-40B4-BE49-F238E27FC236}">
                  <a16:creationId xmlns:a16="http://schemas.microsoft.com/office/drawing/2014/main" id="{7BD5C1B9-1C61-F41E-8AD9-0288C8D6934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CF3A399-1AE1-002A-1889-159BE39BA594}"/>
              </a:ext>
            </a:extLst>
          </p:cNvPr>
          <p:cNvSpPr txBox="1"/>
          <p:nvPr/>
        </p:nvSpPr>
        <p:spPr>
          <a:xfrm>
            <a:off x="6017479" y="2367115"/>
            <a:ext cx="1300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７㎝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EC3D46B-B47B-E254-AFEC-F415B963AFF6}"/>
              </a:ext>
            </a:extLst>
          </p:cNvPr>
          <p:cNvSpPr txBox="1"/>
          <p:nvPr/>
        </p:nvSpPr>
        <p:spPr>
          <a:xfrm>
            <a:off x="3521997" y="3814771"/>
            <a:ext cx="1229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４㎝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E142F27-F1CE-661D-4D0F-E6D5E8005F42}"/>
              </a:ext>
            </a:extLst>
          </p:cNvPr>
          <p:cNvSpPr/>
          <p:nvPr/>
        </p:nvSpPr>
        <p:spPr>
          <a:xfrm>
            <a:off x="4382714" y="3051977"/>
            <a:ext cx="3945600" cy="2253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77F9670-E7AB-6F49-9E5D-3CB49204F3E9}"/>
              </a:ext>
            </a:extLst>
          </p:cNvPr>
          <p:cNvSpPr txBox="1"/>
          <p:nvPr/>
        </p:nvSpPr>
        <p:spPr>
          <a:xfrm>
            <a:off x="3353247" y="2199957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１㎠</a:t>
            </a:r>
          </a:p>
        </p:txBody>
      </p:sp>
      <p:sp>
        <p:nvSpPr>
          <p:cNvPr id="11" name="円弧 10">
            <a:extLst>
              <a:ext uri="{FF2B5EF4-FFF2-40B4-BE49-F238E27FC236}">
                <a16:creationId xmlns:a16="http://schemas.microsoft.com/office/drawing/2014/main" id="{539B550F-C238-9EF4-1A7D-BC79FC6749C5}"/>
              </a:ext>
            </a:extLst>
          </p:cNvPr>
          <p:cNvSpPr/>
          <p:nvPr/>
        </p:nvSpPr>
        <p:spPr>
          <a:xfrm>
            <a:off x="3561779" y="2486207"/>
            <a:ext cx="1076631" cy="1612231"/>
          </a:xfrm>
          <a:prstGeom prst="arc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7184AE8-25A0-95F4-48E2-7EB5727E5842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989583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39312-159E-50E6-F2BA-5CB7DF325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B0E06E3-EDD2-DF4B-B39F-F3862D8BAA47}"/>
              </a:ext>
            </a:extLst>
          </p:cNvPr>
          <p:cNvSpPr txBox="1"/>
          <p:nvPr/>
        </p:nvSpPr>
        <p:spPr>
          <a:xfrm>
            <a:off x="882437" y="599623"/>
            <a:ext cx="799170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0" i="0" dirty="0">
                <a:effectLst/>
                <a:latin typeface="+mn-ea"/>
              </a:rPr>
              <a:t>図の長方形の面積は（　①　）㎠です。</a:t>
            </a:r>
            <a:endParaRPr lang="en-US" altLang="ja-JP" sz="2800" b="0" i="0" dirty="0">
              <a:effectLst/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b="0" i="0" dirty="0">
              <a:solidFill>
                <a:srgbClr val="252525"/>
              </a:solidFill>
              <a:effectLst/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B048FC5-1121-01A2-0DFB-7D52604A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056953F-63EE-4EE5-E0BE-995719A2CA0A}"/>
              </a:ext>
            </a:extLst>
          </p:cNvPr>
          <p:cNvSpPr/>
          <p:nvPr/>
        </p:nvSpPr>
        <p:spPr>
          <a:xfrm>
            <a:off x="5016000" y="2401016"/>
            <a:ext cx="2160000" cy="360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CB729633-D6B7-B3A1-D2F3-C341C418B773}"/>
              </a:ext>
            </a:extLst>
          </p:cNvPr>
          <p:cNvGrpSpPr/>
          <p:nvPr/>
        </p:nvGrpSpPr>
        <p:grpSpPr>
          <a:xfrm>
            <a:off x="5016000" y="2031932"/>
            <a:ext cx="2156839" cy="728335"/>
            <a:chOff x="861630" y="1283480"/>
            <a:chExt cx="4919738" cy="728335"/>
          </a:xfrm>
        </p:grpSpPr>
        <p:sp>
          <p:nvSpPr>
            <p:cNvPr id="31" name="円弧 30">
              <a:extLst>
                <a:ext uri="{FF2B5EF4-FFF2-40B4-BE49-F238E27FC236}">
                  <a16:creationId xmlns:a16="http://schemas.microsoft.com/office/drawing/2014/main" id="{115D22D3-9592-1961-8A74-B61E9C81FA30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2" name="円弧 31">
              <a:extLst>
                <a:ext uri="{FF2B5EF4-FFF2-40B4-BE49-F238E27FC236}">
                  <a16:creationId xmlns:a16="http://schemas.microsoft.com/office/drawing/2014/main" id="{9D715B0E-A2F0-2C87-3009-0210CA17B62E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E4984706-5A60-6924-97B7-E064D6D8D5D5}"/>
              </a:ext>
            </a:extLst>
          </p:cNvPr>
          <p:cNvGrpSpPr/>
          <p:nvPr/>
        </p:nvGrpSpPr>
        <p:grpSpPr>
          <a:xfrm rot="16200000">
            <a:off x="3218568" y="3836849"/>
            <a:ext cx="3599998" cy="728335"/>
            <a:chOff x="861630" y="1283480"/>
            <a:chExt cx="4919738" cy="728335"/>
          </a:xfrm>
        </p:grpSpPr>
        <p:sp>
          <p:nvSpPr>
            <p:cNvPr id="34" name="円弧 33">
              <a:extLst>
                <a:ext uri="{FF2B5EF4-FFF2-40B4-BE49-F238E27FC236}">
                  <a16:creationId xmlns:a16="http://schemas.microsoft.com/office/drawing/2014/main" id="{502A3B8D-2134-17DC-4FF9-AF8AAA88E38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5" name="円弧 34">
              <a:extLst>
                <a:ext uri="{FF2B5EF4-FFF2-40B4-BE49-F238E27FC236}">
                  <a16:creationId xmlns:a16="http://schemas.microsoft.com/office/drawing/2014/main" id="{720429D9-84AB-21C2-E95E-ABF9D975DE92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60C9C9A-C104-F9F1-C74B-7507431B0425}"/>
              </a:ext>
            </a:extLst>
          </p:cNvPr>
          <p:cNvSpPr txBox="1"/>
          <p:nvPr/>
        </p:nvSpPr>
        <p:spPr>
          <a:xfrm>
            <a:off x="5679554" y="1760487"/>
            <a:ext cx="1079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３㎝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D758231-F9B7-84BB-CEE4-53F90C103C48}"/>
              </a:ext>
            </a:extLst>
          </p:cNvPr>
          <p:cNvSpPr txBox="1"/>
          <p:nvPr/>
        </p:nvSpPr>
        <p:spPr>
          <a:xfrm>
            <a:off x="4116083" y="3843607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５㎝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1C62715-1F48-7887-B5F1-859BC6362189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296133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E0EF44-5E68-4E29-BC59-2EEB340677F1}">
  <ds:schemaRefs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60d21fbe-0215-4329-b29a-4bd358d22447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A39BC0E-6678-45FE-997D-E27EEBFC886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60d21fbe-0215-4329-b29a-4bd358d2244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0AD9E1-C4BC-4F8C-9B25-79A0ADD8EB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5634</TotalTime>
  <Words>615</Words>
  <Application>Microsoft Office PowerPoint</Application>
  <PresentationFormat>ワイド画面</PresentationFormat>
  <Paragraphs>117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BIZ UDPゴシック</vt:lpstr>
      <vt:lpstr>BIZ UDゴシック</vt:lpstr>
      <vt:lpstr>游ゴシック</vt:lpstr>
      <vt:lpstr>游明朝</vt:lpstr>
      <vt:lpstr>Arial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レディネステスト</dc:title>
  <dc:creator>宮城県総合教育センター</dc:creator>
  <cp:revision>60</cp:revision>
  <cp:lastPrinted>2026-03-11T23:31:52Z</cp:lastPrinted>
  <dcterms:created xsi:type="dcterms:W3CDTF">2025-08-29T05:34:34Z</dcterms:created>
  <dcterms:modified xsi:type="dcterms:W3CDTF">2026-03-13T02:50:32Z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