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4"/>
  </p:sldMasterIdLst>
  <p:notesMasterIdLst>
    <p:notesMasterId r:id="rId20"/>
  </p:notesMasterIdLst>
  <p:sldIdLst>
    <p:sldId id="256" r:id="rId5"/>
    <p:sldId id="341" r:id="rId6"/>
    <p:sldId id="343" r:id="rId7"/>
    <p:sldId id="349" r:id="rId8"/>
    <p:sldId id="353" r:id="rId9"/>
    <p:sldId id="347" r:id="rId10"/>
    <p:sldId id="348" r:id="rId11"/>
    <p:sldId id="334" r:id="rId12"/>
    <p:sldId id="344" r:id="rId13"/>
    <p:sldId id="345" r:id="rId14"/>
    <p:sldId id="346" r:id="rId15"/>
    <p:sldId id="303" r:id="rId16"/>
    <p:sldId id="352" r:id="rId17"/>
    <p:sldId id="339" r:id="rId18"/>
    <p:sldId id="354" r:id="rId19"/>
  </p:sldIdLst>
  <p:sldSz cx="12192000" cy="6858000"/>
  <p:notesSz cx="14446250"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A3"/>
    <a:srgbClr val="D1D1D1"/>
    <a:srgbClr val="FFC000"/>
    <a:srgbClr val="FFFFFF"/>
    <a:srgbClr val="F2F2F2"/>
    <a:srgbClr val="C3C3C3"/>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FC6C17-451C-7F49-B895-058C96B53FFB}" v="202" dt="2026-02-16T14:42:54.185"/>
    <p1510:client id="{D6209CA0-356F-4036-A965-1B28EC5FD8D5}" v="1" dt="2026-02-17T00:01:37.66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autoAdjust="0"/>
    <p:restoredTop sz="93973" autoAdjust="0"/>
  </p:normalViewPr>
  <p:slideViewPr>
    <p:cSldViewPr snapToGrid="0">
      <p:cViewPr varScale="1">
        <p:scale>
          <a:sx n="74" d="100"/>
          <a:sy n="74" d="100"/>
        </p:scale>
        <p:origin x="710" y="67"/>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6259710" cy="501571"/>
          </a:xfrm>
          <a:prstGeom prst="rect">
            <a:avLst/>
          </a:prstGeom>
        </p:spPr>
        <p:txBody>
          <a:bodyPr vert="horz" lIns="132248" tIns="66126" rIns="132248" bIns="66126" rtlCol="0"/>
          <a:lstStyle>
            <a:lvl1pPr algn="l">
              <a:defRPr sz="1700"/>
            </a:lvl1pPr>
          </a:lstStyle>
          <a:p>
            <a:endParaRPr kumimoji="1" lang="ja-JP" altLang="en-US"/>
          </a:p>
        </p:txBody>
      </p:sp>
      <p:sp>
        <p:nvSpPr>
          <p:cNvPr id="3" name="日付プレースホルダー 2"/>
          <p:cNvSpPr>
            <a:spLocks noGrp="1"/>
          </p:cNvSpPr>
          <p:nvPr>
            <p:ph type="dt" idx="1"/>
          </p:nvPr>
        </p:nvSpPr>
        <p:spPr>
          <a:xfrm>
            <a:off x="8183215" y="3"/>
            <a:ext cx="6259707" cy="501571"/>
          </a:xfrm>
          <a:prstGeom prst="rect">
            <a:avLst/>
          </a:prstGeom>
        </p:spPr>
        <p:txBody>
          <a:bodyPr vert="horz" lIns="132248" tIns="66126" rIns="132248" bIns="66126" rtlCol="0"/>
          <a:lstStyle>
            <a:lvl1pPr algn="r">
              <a:defRPr sz="1700"/>
            </a:lvl1pPr>
          </a:lstStyle>
          <a:p>
            <a:fld id="{BADA077D-70CF-4CED-A527-9833764A2DE9}"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4217988" y="1252538"/>
            <a:ext cx="6010275" cy="3381375"/>
          </a:xfrm>
          <a:prstGeom prst="rect">
            <a:avLst/>
          </a:prstGeom>
          <a:noFill/>
          <a:ln w="12700">
            <a:solidFill>
              <a:prstClr val="black"/>
            </a:solidFill>
          </a:ln>
        </p:spPr>
        <p:txBody>
          <a:bodyPr vert="horz" lIns="132248" tIns="66126" rIns="132248" bIns="66126" rtlCol="0" anchor="ctr"/>
          <a:lstStyle/>
          <a:p>
            <a:endParaRPr lang="ja-JP" altLang="en-US"/>
          </a:p>
        </p:txBody>
      </p:sp>
      <p:sp>
        <p:nvSpPr>
          <p:cNvPr id="5" name="ノート プレースホルダー 4"/>
          <p:cNvSpPr>
            <a:spLocks noGrp="1"/>
          </p:cNvSpPr>
          <p:nvPr>
            <p:ph type="body" sz="quarter" idx="3"/>
          </p:nvPr>
        </p:nvSpPr>
        <p:spPr>
          <a:xfrm>
            <a:off x="1444293" y="4822062"/>
            <a:ext cx="11557666" cy="3944314"/>
          </a:xfrm>
          <a:prstGeom prst="rect">
            <a:avLst/>
          </a:prstGeom>
        </p:spPr>
        <p:txBody>
          <a:bodyPr vert="horz" lIns="132248" tIns="66126" rIns="132248" bIns="661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7143"/>
            <a:ext cx="6259710" cy="501571"/>
          </a:xfrm>
          <a:prstGeom prst="rect">
            <a:avLst/>
          </a:prstGeom>
        </p:spPr>
        <p:txBody>
          <a:bodyPr vert="horz" lIns="132248" tIns="66126" rIns="132248" bIns="66126"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8183215" y="9517143"/>
            <a:ext cx="6259707" cy="501571"/>
          </a:xfrm>
          <a:prstGeom prst="rect">
            <a:avLst/>
          </a:prstGeom>
        </p:spPr>
        <p:txBody>
          <a:bodyPr vert="horz" lIns="132248" tIns="66126" rIns="132248" bIns="66126" rtlCol="0" anchor="b"/>
          <a:lstStyle>
            <a:lvl1pPr algn="r">
              <a:defRPr sz="1700"/>
            </a:lvl1pPr>
          </a:lstStyle>
          <a:p>
            <a:fld id="{C0CC9C12-88FE-4AD4-859C-15CF73CEF22C}" type="slidenum">
              <a:rPr kumimoji="1" lang="ja-JP" altLang="en-US" smtClean="0"/>
              <a:t>‹#›</a:t>
            </a:fld>
            <a:endParaRPr kumimoji="1" lang="ja-JP" altLang="en-US"/>
          </a:p>
        </p:txBody>
      </p:sp>
    </p:spTree>
    <p:extLst>
      <p:ext uri="{BB962C8B-B14F-4D97-AF65-F5344CB8AC3E}">
        <p14:creationId xmlns:p14="http://schemas.microsoft.com/office/powerpoint/2010/main" val="20393175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0EE472-DBC2-FC1C-43A0-7C5F79E1463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BEBC4C4-A708-7F01-5182-7B67122181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D943E38-92B7-7416-9FF5-008846E00B9D}"/>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77676626-BFB0-5420-0906-244B8DA94A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7C824F-30BA-0B34-00DD-A08D720165E3}"/>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2239888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9CEEFA-5CB7-A011-4465-2F30C13BB65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05BE046-B910-CBFC-75BD-C8F6AC7CD61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8956179-1638-FCA1-1172-69B8DFD2003A}"/>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2811A5A3-B0AA-6E36-4904-4E7FD84422E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C9C4F8-1CC6-D669-2B61-FD48451CD23F}"/>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139391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E01B1CF-6762-B4C5-D78C-A30BEF8D555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11748AB-90A7-B28C-A4ED-F476CCC4575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E9791D-061C-02E4-F04C-98EF3F3D10B0}"/>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F2FA0415-AC13-022F-174E-032CCECDFA5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4594BD4-6F9F-2560-8369-96D2E5EC47D9}"/>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1059831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EC5D90-C9C3-9D03-97FA-2ADD003C2FC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676C22-7938-DF30-51DD-740672FD05B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D717BE7-B5C4-55B5-21CC-DF10E56D85DE}"/>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DE34A645-0999-81D9-CA95-D92D90521F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3873C1-DF31-42E0-A7FF-1375F65CAD7F}"/>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dirty="0"/>
          </a:p>
        </p:txBody>
      </p:sp>
    </p:spTree>
    <p:extLst>
      <p:ext uri="{BB962C8B-B14F-4D97-AF65-F5344CB8AC3E}">
        <p14:creationId xmlns:p14="http://schemas.microsoft.com/office/powerpoint/2010/main" val="4265257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B967BB-43B5-F7A5-F9C9-56CBB95614B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918B1D5-787C-8DEF-F00D-0C6C227B8E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5180DDA-B0DF-26A2-7442-8C90956D3785}"/>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C9AB2B29-624B-7942-4396-81F6D5DE6B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4C9C6F8-5B5F-EB31-6E81-156278D129EA}"/>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3909700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97F074-37D7-34F5-096C-8930045658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28BF53-8509-2E05-8551-D198531D7D3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99A676C-AB77-9182-889B-B52B657AFBE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F9594F-AED9-5BDC-263F-069DF0533396}"/>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3D0635F2-53E2-2EE4-10F4-C418E6CE9A2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FD59F5D-4293-931E-1AFF-1706F1686D75}"/>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119927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C0E9FF-C0DA-FB1A-67AE-21F83948B31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E30B81-E8F3-0568-18A3-5698A0610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F9DAB59-727D-16AD-A70E-0D31A213D2B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A092FC4-1F57-76B1-9F2F-D33A0FCF6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384888B-48CA-5DE3-1D7F-F36BB25E620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2528858-8998-1DEB-4E86-CC7F007C7496}"/>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8" name="フッター プレースホルダー 7">
            <a:extLst>
              <a:ext uri="{FF2B5EF4-FFF2-40B4-BE49-F238E27FC236}">
                <a16:creationId xmlns:a16="http://schemas.microsoft.com/office/drawing/2014/main" id="{D5F1A489-37EE-CBBE-4940-5A3652D394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4666455-6244-8CF6-F9FC-2694A8B6712D}"/>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100165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C61C-351A-9030-880D-2F5EA50CAB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3A444CC-6507-67C7-3C74-F93FD31BE84B}"/>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4" name="フッター プレースホルダー 3">
            <a:extLst>
              <a:ext uri="{FF2B5EF4-FFF2-40B4-BE49-F238E27FC236}">
                <a16:creationId xmlns:a16="http://schemas.microsoft.com/office/drawing/2014/main" id="{CA341A8D-C7E4-BCDD-9288-C8B58FE206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447C77-16DA-5013-A637-B74D29D655FA}"/>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63188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027B98B-6657-ACD3-02A8-9F8E584E54DF}"/>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3" name="フッター プレースホルダー 2">
            <a:extLst>
              <a:ext uri="{FF2B5EF4-FFF2-40B4-BE49-F238E27FC236}">
                <a16:creationId xmlns:a16="http://schemas.microsoft.com/office/drawing/2014/main" id="{816F3FAC-7F8C-284B-7D5C-FEDE3496021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AA2F98B-76ED-7212-E036-36EC21F55E81}"/>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871362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BF441-1A4B-65FE-B0F5-834076B9604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520EA7-EEFF-A518-3C1D-82F9570CC6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32C53C9-17BB-355B-FCBA-A3EE608EAD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42660E6-865D-8681-5C48-75037FC4C17C}"/>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947D6890-8BC6-B034-F7E2-E3CE634DC7E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4732D5-96C6-2CE7-FE52-715649E813A1}"/>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195441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4C783-A8C5-8EFD-D282-3DA1F667368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A63C920-8DC4-7819-54BE-C9AB57F128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85B6E79-3AFB-88F9-C736-26D18B2D3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2629DB-6BEC-9709-FB72-3CF46BBF06B3}"/>
              </a:ext>
            </a:extLst>
          </p:cNvPr>
          <p:cNvSpPr>
            <a:spLocks noGrp="1"/>
          </p:cNvSpPr>
          <p:nvPr>
            <p:ph type="dt" sz="half" idx="10"/>
          </p:nvPr>
        </p:nvSpPr>
        <p:spPr/>
        <p:txBody>
          <a:bodyPr/>
          <a:lstStyle/>
          <a:p>
            <a:fld id="{865E56F7-96BE-4354-8C85-9F9F3B08C1BB}"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FB91CBF8-9827-5F80-C9BC-C95CF1F02C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6B42963-315A-EFF1-DFFC-0538B13B7077}"/>
              </a:ext>
            </a:extLst>
          </p:cNvPr>
          <p:cNvSpPr>
            <a:spLocks noGrp="1"/>
          </p:cNvSpPr>
          <p:nvPr>
            <p:ph type="sldNum" sz="quarter" idx="12"/>
          </p:nvPr>
        </p:nvSpPr>
        <p:spPr/>
        <p:txBody>
          <a:bodyPr/>
          <a:lstStyle/>
          <a:p>
            <a:fld id="{64CFD8D9-0933-4DFC-9336-0D1486BA97A6}" type="slidenum">
              <a:rPr kumimoji="1" lang="ja-JP" altLang="en-US" smtClean="0"/>
              <a:t>‹#›</a:t>
            </a:fld>
            <a:endParaRPr kumimoji="1" lang="ja-JP" altLang="en-US"/>
          </a:p>
        </p:txBody>
      </p:sp>
    </p:spTree>
    <p:extLst>
      <p:ext uri="{BB962C8B-B14F-4D97-AF65-F5344CB8AC3E}">
        <p14:creationId xmlns:p14="http://schemas.microsoft.com/office/powerpoint/2010/main" val="855348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A9AEAE7-C5A6-2923-320B-410C250DAC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F01530-C70E-A2B1-8F07-BC88393A18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26A56A-BE01-82C9-F537-50D609D4B3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5E56F7-96BE-4354-8C85-9F9F3B08C1BB}"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C58342D4-C021-9C2D-42A7-4700EFFEAE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3063A79-374D-B333-86D2-74E41E0A6321}"/>
              </a:ext>
            </a:extLst>
          </p:cNvPr>
          <p:cNvSpPr>
            <a:spLocks noGrp="1"/>
          </p:cNvSpPr>
          <p:nvPr>
            <p:ph type="sldNum" sz="quarter" idx="4"/>
          </p:nvPr>
        </p:nvSpPr>
        <p:spPr>
          <a:xfrm>
            <a:off x="-1493981" y="92869"/>
            <a:ext cx="2743200" cy="365125"/>
          </a:xfrm>
          <a:prstGeom prst="rect">
            <a:avLst/>
          </a:prstGeom>
        </p:spPr>
        <p:txBody>
          <a:bodyPr vert="horz" lIns="91440" tIns="45720" rIns="91440" bIns="45720" rtlCol="0" anchor="ctr"/>
          <a:lstStyle>
            <a:lvl1pPr algn="r">
              <a:defRPr sz="4000">
                <a:solidFill>
                  <a:schemeClr val="tx1">
                    <a:tint val="82000"/>
                  </a:schemeClr>
                </a:solidFill>
              </a:defRPr>
            </a:lvl1pPr>
          </a:lstStyle>
          <a:p>
            <a:fld id="{64CFD8D9-0933-4DFC-9336-0D1486BA97A6}" type="slidenum">
              <a:rPr lang="ja-JP" altLang="en-US" smtClean="0"/>
              <a:pPr/>
              <a:t>‹#›</a:t>
            </a:fld>
            <a:endParaRPr lang="ja-JP" altLang="en-US" dirty="0"/>
          </a:p>
        </p:txBody>
      </p:sp>
    </p:spTree>
    <p:extLst>
      <p:ext uri="{BB962C8B-B14F-4D97-AF65-F5344CB8AC3E}">
        <p14:creationId xmlns:p14="http://schemas.microsoft.com/office/powerpoint/2010/main" val="1648626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1AF7BE-179F-2243-C08A-1A1189CAB07A}"/>
              </a:ext>
            </a:extLst>
          </p:cNvPr>
          <p:cNvSpPr>
            <a:spLocks noGrp="1"/>
          </p:cNvSpPr>
          <p:nvPr>
            <p:ph type="ctrTitle"/>
          </p:nvPr>
        </p:nvSpPr>
        <p:spPr/>
        <p:txBody>
          <a:bodyPr/>
          <a:lstStyle/>
          <a:p>
            <a:r>
              <a:rPr kumimoji="1" lang="ja-JP" altLang="en-US" dirty="0"/>
              <a:t>レディネステスト</a:t>
            </a:r>
          </a:p>
        </p:txBody>
      </p:sp>
      <p:sp>
        <p:nvSpPr>
          <p:cNvPr id="3" name="字幕 2">
            <a:extLst>
              <a:ext uri="{FF2B5EF4-FFF2-40B4-BE49-F238E27FC236}">
                <a16:creationId xmlns:a16="http://schemas.microsoft.com/office/drawing/2014/main" id="{C53DC93D-AECF-D503-416A-CF3AE77C7F20}"/>
              </a:ext>
            </a:extLst>
          </p:cNvPr>
          <p:cNvSpPr>
            <a:spLocks noGrp="1"/>
          </p:cNvSpPr>
          <p:nvPr>
            <p:ph type="subTitle" idx="1"/>
          </p:nvPr>
        </p:nvSpPr>
        <p:spPr/>
        <p:txBody>
          <a:bodyPr/>
          <a:lstStyle/>
          <a:p>
            <a:r>
              <a:rPr lang="ja-JP" altLang="en-US" dirty="0"/>
              <a:t>５</a:t>
            </a:r>
            <a:r>
              <a:rPr lang="ja-JP" altLang="ja-JP" dirty="0"/>
              <a:t>年</a:t>
            </a:r>
            <a:r>
              <a:rPr lang="en-US" altLang="ja-JP" dirty="0"/>
              <a:t>10.</a:t>
            </a:r>
            <a:r>
              <a:rPr lang="ja-JP" altLang="en-US" dirty="0"/>
              <a:t>分数のたし算とひき算</a:t>
            </a:r>
            <a:endParaRPr kumimoji="1" lang="ja-JP" altLang="en-US" dirty="0"/>
          </a:p>
        </p:txBody>
      </p:sp>
    </p:spTree>
    <p:extLst>
      <p:ext uri="{BB962C8B-B14F-4D97-AF65-F5344CB8AC3E}">
        <p14:creationId xmlns:p14="http://schemas.microsoft.com/office/powerpoint/2010/main" val="168751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39464-7B8F-7E5C-3391-B608758E9B59}"/>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36430C7F-CC66-325E-9FB4-CE06C315D07B}"/>
              </a:ext>
            </a:extLst>
          </p:cNvPr>
          <p:cNvSpPr txBox="1"/>
          <p:nvPr/>
        </p:nvSpPr>
        <p:spPr>
          <a:xfrm>
            <a:off x="881726" y="543726"/>
            <a:ext cx="10540253" cy="954107"/>
          </a:xfrm>
          <a:prstGeom prst="rect">
            <a:avLst/>
          </a:prstGeom>
          <a:noFill/>
        </p:spPr>
        <p:txBody>
          <a:bodyPr wrap="square">
            <a:spAutoFit/>
          </a:bodyPr>
          <a:lstStyle/>
          <a:p>
            <a:pPr lvl="0"/>
            <a:r>
              <a:rPr lang="ja-JP" altLang="en-US" sz="2800" dirty="0">
                <a:latin typeface="+mn-ea"/>
              </a:rPr>
              <a:t>次の</a:t>
            </a:r>
            <a:r>
              <a:rPr lang="ja-JP" altLang="en-US" sz="2800" b="1" dirty="0">
                <a:latin typeface="+mn-ea"/>
              </a:rPr>
              <a:t>㋐</a:t>
            </a:r>
            <a:r>
              <a:rPr lang="ja-JP" altLang="en-US" sz="2800" dirty="0">
                <a:latin typeface="+mn-ea"/>
              </a:rPr>
              <a:t>～</a:t>
            </a:r>
            <a:r>
              <a:rPr lang="ja-JP" altLang="en-US" sz="2800" b="1" dirty="0">
                <a:latin typeface="+mn-ea"/>
              </a:rPr>
              <a:t>㋕</a:t>
            </a:r>
            <a:r>
              <a:rPr lang="ja-JP" altLang="en-US" sz="2800" dirty="0">
                <a:latin typeface="+mn-ea"/>
              </a:rPr>
              <a:t>の中から、６と９の公約数をすべて選びましょう。</a:t>
            </a:r>
            <a:endParaRPr lang="en-US" altLang="ja-JP" sz="2800" dirty="0">
              <a:latin typeface="+mn-ea"/>
            </a:endParaRPr>
          </a:p>
          <a:p>
            <a:pPr algn="ctr"/>
            <a:r>
              <a:rPr lang="ja-JP" altLang="en-US" sz="2800" dirty="0">
                <a:latin typeface="+mn-ea"/>
              </a:rPr>
              <a:t>（　</a:t>
            </a:r>
            <a:r>
              <a:rPr lang="ja-JP" altLang="en-US" sz="2800" b="1" dirty="0">
                <a:latin typeface="+mn-ea"/>
              </a:rPr>
              <a:t>㋐</a:t>
            </a:r>
            <a:r>
              <a:rPr lang="ja-JP" altLang="en-US" sz="2800" dirty="0">
                <a:latin typeface="+mn-ea"/>
              </a:rPr>
              <a:t>１　　</a:t>
            </a:r>
            <a:r>
              <a:rPr lang="ja-JP" altLang="en-US" sz="2800" b="1" dirty="0">
                <a:latin typeface="+mn-ea"/>
              </a:rPr>
              <a:t>㋑</a:t>
            </a:r>
            <a:r>
              <a:rPr lang="ja-JP" altLang="en-US" sz="2800" dirty="0">
                <a:latin typeface="+mn-ea"/>
              </a:rPr>
              <a:t>３　　</a:t>
            </a:r>
            <a:r>
              <a:rPr lang="ja-JP" altLang="en-US" sz="2800" b="1" dirty="0">
                <a:latin typeface="+mn-ea"/>
              </a:rPr>
              <a:t>㋒</a:t>
            </a:r>
            <a:r>
              <a:rPr lang="ja-JP" altLang="en-US" sz="2800" dirty="0">
                <a:latin typeface="+mn-ea"/>
              </a:rPr>
              <a:t>６　　</a:t>
            </a:r>
            <a:r>
              <a:rPr lang="ja-JP" altLang="en-US" sz="2800" b="1" dirty="0">
                <a:latin typeface="+mn-ea"/>
              </a:rPr>
              <a:t>㋓</a:t>
            </a:r>
            <a:r>
              <a:rPr lang="en-US" altLang="ja-JP" sz="2800" dirty="0">
                <a:latin typeface="+mn-ea"/>
              </a:rPr>
              <a:t>12</a:t>
            </a:r>
            <a:r>
              <a:rPr lang="ja-JP" altLang="en-US" sz="2800" dirty="0">
                <a:latin typeface="+mn-ea"/>
              </a:rPr>
              <a:t>　　</a:t>
            </a:r>
            <a:r>
              <a:rPr lang="ja-JP" altLang="en-US" sz="2800" b="1" dirty="0">
                <a:latin typeface="+mn-ea"/>
              </a:rPr>
              <a:t>㋔</a:t>
            </a:r>
            <a:r>
              <a:rPr lang="en-US" altLang="ja-JP" sz="2800" dirty="0">
                <a:latin typeface="+mn-ea"/>
              </a:rPr>
              <a:t>18</a:t>
            </a:r>
            <a:r>
              <a:rPr lang="ja-JP" altLang="en-US" sz="2800" dirty="0">
                <a:latin typeface="+mn-ea"/>
              </a:rPr>
              <a:t>　　</a:t>
            </a:r>
            <a:r>
              <a:rPr lang="ja-JP" altLang="en-US" sz="2800" b="1" dirty="0">
                <a:latin typeface="+mn-ea"/>
              </a:rPr>
              <a:t>㋕</a:t>
            </a:r>
            <a:r>
              <a:rPr lang="en-US" altLang="ja-JP" sz="2800" dirty="0">
                <a:latin typeface="+mn-ea"/>
              </a:rPr>
              <a:t>36</a:t>
            </a:r>
            <a:r>
              <a:rPr lang="ja-JP" altLang="en-US" sz="2800">
                <a:latin typeface="+mn-ea"/>
              </a:rPr>
              <a:t>　）</a:t>
            </a:r>
            <a:endParaRPr lang="en-US" altLang="ja-JP" sz="2800" dirty="0">
              <a:latin typeface="+mn-ea"/>
            </a:endParaRPr>
          </a:p>
        </p:txBody>
      </p:sp>
      <p:sp>
        <p:nvSpPr>
          <p:cNvPr id="2" name="スライド番号プレースホルダー 1">
            <a:extLst>
              <a:ext uri="{FF2B5EF4-FFF2-40B4-BE49-F238E27FC236}">
                <a16:creationId xmlns:a16="http://schemas.microsoft.com/office/drawing/2014/main" id="{94A66FCD-E9F5-DB4D-21ED-CB62F792FAF8}"/>
              </a:ext>
            </a:extLst>
          </p:cNvPr>
          <p:cNvSpPr>
            <a:spLocks noGrp="1"/>
          </p:cNvSpPr>
          <p:nvPr>
            <p:ph type="sldNum" sz="quarter" idx="12"/>
          </p:nvPr>
        </p:nvSpPr>
        <p:spPr/>
        <p:txBody>
          <a:bodyPr/>
          <a:lstStyle/>
          <a:p>
            <a:fld id="{64CFD8D9-0933-4DFC-9336-0D1486BA97A6}" type="slidenum">
              <a:rPr kumimoji="1" lang="ja-JP" altLang="en-US" smtClean="0">
                <a:latin typeface="+mn-ea"/>
              </a:rPr>
              <a:t>9</a:t>
            </a:fld>
            <a:endParaRPr kumimoji="1" lang="ja-JP" altLang="en-US" dirty="0">
              <a:latin typeface="+mn-ea"/>
            </a:endParaRPr>
          </a:p>
        </p:txBody>
      </p:sp>
      <p:sp>
        <p:nvSpPr>
          <p:cNvPr id="4" name="テキスト ボックス 3">
            <a:extLst>
              <a:ext uri="{FF2B5EF4-FFF2-40B4-BE49-F238E27FC236}">
                <a16:creationId xmlns:a16="http://schemas.microsoft.com/office/drawing/2014/main" id="{C21A77B6-433C-04E9-6F41-81F93B473923}"/>
              </a:ext>
            </a:extLst>
          </p:cNvPr>
          <p:cNvSpPr txBox="1"/>
          <p:nvPr/>
        </p:nvSpPr>
        <p:spPr>
          <a:xfrm>
            <a:off x="0" y="6488668"/>
            <a:ext cx="6845808" cy="369332"/>
          </a:xfrm>
          <a:prstGeom prst="rect">
            <a:avLst/>
          </a:prstGeom>
          <a:noFill/>
        </p:spPr>
        <p:txBody>
          <a:bodyPr wrap="square">
            <a:spAutoFit/>
          </a:bodyPr>
          <a:lstStyle/>
          <a:p>
            <a:pPr lvl="0"/>
            <a:r>
              <a:rPr kumimoji="0" lang="en-US" altLang="ja-JP" sz="1800" dirty="0">
                <a:latin typeface="+mn-ea"/>
              </a:rPr>
              <a:t>【</a:t>
            </a:r>
            <a:r>
              <a:rPr kumimoji="0" lang="ja-JP" altLang="en-US" sz="1800">
                <a:latin typeface="+mn-ea"/>
              </a:rPr>
              <a:t>５年８</a:t>
            </a:r>
            <a:r>
              <a:rPr lang="en-US" altLang="ja-JP" sz="1800" dirty="0">
                <a:latin typeface="+mn-ea"/>
              </a:rPr>
              <a:t>.</a:t>
            </a:r>
            <a:r>
              <a:rPr kumimoji="0" lang="ja-JP" altLang="en-US" sz="1800">
                <a:latin typeface="+mn-ea"/>
              </a:rPr>
              <a:t>偶数と奇数、倍数と約数</a:t>
            </a:r>
            <a:r>
              <a:rPr kumimoji="0" lang="en-US" altLang="ja-JP" sz="1800" dirty="0">
                <a:latin typeface="+mn-ea"/>
              </a:rPr>
              <a:t>】</a:t>
            </a:r>
          </a:p>
        </p:txBody>
      </p:sp>
    </p:spTree>
    <p:extLst>
      <p:ext uri="{BB962C8B-B14F-4D97-AF65-F5344CB8AC3E}">
        <p14:creationId xmlns:p14="http://schemas.microsoft.com/office/powerpoint/2010/main" val="3884422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5340A-F1A2-C98E-2BCD-2B0E3DDD8DEC}"/>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6F28B148-6C0E-CC81-B1DC-19B3D031DC59}"/>
              </a:ext>
            </a:extLst>
          </p:cNvPr>
          <p:cNvSpPr txBox="1"/>
          <p:nvPr/>
        </p:nvSpPr>
        <p:spPr>
          <a:xfrm>
            <a:off x="881726" y="543726"/>
            <a:ext cx="10540253" cy="954107"/>
          </a:xfrm>
          <a:prstGeom prst="rect">
            <a:avLst/>
          </a:prstGeom>
          <a:noFill/>
        </p:spPr>
        <p:txBody>
          <a:bodyPr wrap="square">
            <a:spAutoFit/>
          </a:bodyPr>
          <a:lstStyle/>
          <a:p>
            <a:pPr lvl="0"/>
            <a:r>
              <a:rPr lang="ja-JP" altLang="en-US" sz="2800" dirty="0">
                <a:latin typeface="+mn-ea"/>
              </a:rPr>
              <a:t>次の</a:t>
            </a:r>
            <a:r>
              <a:rPr lang="ja-JP" altLang="en-US" sz="2800" b="1" dirty="0">
                <a:latin typeface="+mn-ea"/>
              </a:rPr>
              <a:t>㋐</a:t>
            </a:r>
            <a:r>
              <a:rPr lang="ja-JP" altLang="en-US" sz="2800" dirty="0">
                <a:latin typeface="+mn-ea"/>
              </a:rPr>
              <a:t>～</a:t>
            </a:r>
            <a:r>
              <a:rPr lang="ja-JP" altLang="en-US" sz="2800" b="1" dirty="0">
                <a:latin typeface="+mn-ea"/>
              </a:rPr>
              <a:t>㋕</a:t>
            </a:r>
            <a:r>
              <a:rPr lang="ja-JP" altLang="en-US" sz="2800" dirty="0">
                <a:latin typeface="+mn-ea"/>
              </a:rPr>
              <a:t>の中から、４と６の公倍数をすべて選びましょう。</a:t>
            </a:r>
            <a:endParaRPr lang="en-US" altLang="ja-JP" sz="2800" dirty="0">
              <a:latin typeface="+mn-ea"/>
            </a:endParaRPr>
          </a:p>
          <a:p>
            <a:pPr algn="ctr"/>
            <a:r>
              <a:rPr lang="ja-JP" altLang="en-US" sz="2800" dirty="0">
                <a:latin typeface="+mn-ea"/>
              </a:rPr>
              <a:t>（　</a:t>
            </a:r>
            <a:r>
              <a:rPr lang="ja-JP" altLang="en-US" sz="2800" b="1" dirty="0">
                <a:latin typeface="+mn-ea"/>
              </a:rPr>
              <a:t>㋐</a:t>
            </a:r>
            <a:r>
              <a:rPr lang="ja-JP" altLang="en-US" sz="2800" dirty="0">
                <a:latin typeface="+mn-ea"/>
              </a:rPr>
              <a:t>１　　</a:t>
            </a:r>
            <a:r>
              <a:rPr lang="ja-JP" altLang="en-US" sz="2800" b="1" dirty="0">
                <a:latin typeface="+mn-ea"/>
              </a:rPr>
              <a:t>㋑</a:t>
            </a:r>
            <a:r>
              <a:rPr lang="ja-JP" altLang="en-US" sz="2800" dirty="0">
                <a:latin typeface="+mn-ea"/>
              </a:rPr>
              <a:t>２　　</a:t>
            </a:r>
            <a:r>
              <a:rPr lang="ja-JP" altLang="en-US" sz="2800" b="1" dirty="0">
                <a:latin typeface="+mn-ea"/>
              </a:rPr>
              <a:t>㋒</a:t>
            </a:r>
            <a:r>
              <a:rPr lang="ja-JP" altLang="en-US" sz="2800" dirty="0">
                <a:latin typeface="+mn-ea"/>
              </a:rPr>
              <a:t>６　　</a:t>
            </a:r>
            <a:r>
              <a:rPr lang="ja-JP" altLang="en-US" sz="2800" b="1" dirty="0">
                <a:latin typeface="+mn-ea"/>
              </a:rPr>
              <a:t>㋓</a:t>
            </a:r>
            <a:r>
              <a:rPr lang="en-US" altLang="ja-JP" sz="2800" dirty="0">
                <a:latin typeface="+mn-ea"/>
              </a:rPr>
              <a:t>12</a:t>
            </a:r>
            <a:r>
              <a:rPr lang="ja-JP" altLang="en-US" sz="2800" dirty="0">
                <a:latin typeface="+mn-ea"/>
              </a:rPr>
              <a:t>　　</a:t>
            </a:r>
            <a:r>
              <a:rPr lang="ja-JP" altLang="en-US" sz="2800" b="1" dirty="0">
                <a:latin typeface="+mn-ea"/>
              </a:rPr>
              <a:t>㋔</a:t>
            </a:r>
            <a:r>
              <a:rPr lang="en-US" altLang="ja-JP" sz="2800" dirty="0">
                <a:latin typeface="+mn-ea"/>
              </a:rPr>
              <a:t>16</a:t>
            </a:r>
            <a:r>
              <a:rPr lang="ja-JP" altLang="en-US" sz="2800" dirty="0">
                <a:latin typeface="+mn-ea"/>
              </a:rPr>
              <a:t>　　</a:t>
            </a:r>
            <a:r>
              <a:rPr lang="ja-JP" altLang="en-US" sz="2800" b="1" dirty="0">
                <a:latin typeface="+mn-ea"/>
              </a:rPr>
              <a:t>㋕</a:t>
            </a:r>
            <a:r>
              <a:rPr lang="en-US" altLang="ja-JP" sz="2800" dirty="0">
                <a:latin typeface="+mn-ea"/>
              </a:rPr>
              <a:t>36</a:t>
            </a:r>
            <a:r>
              <a:rPr lang="ja-JP" altLang="en-US" sz="2800">
                <a:latin typeface="+mn-ea"/>
              </a:rPr>
              <a:t>　）</a:t>
            </a:r>
            <a:endParaRPr lang="en-US" altLang="ja-JP" sz="2800" dirty="0">
              <a:latin typeface="+mn-ea"/>
            </a:endParaRPr>
          </a:p>
        </p:txBody>
      </p:sp>
      <p:sp>
        <p:nvSpPr>
          <p:cNvPr id="2" name="スライド番号プレースホルダー 1">
            <a:extLst>
              <a:ext uri="{FF2B5EF4-FFF2-40B4-BE49-F238E27FC236}">
                <a16:creationId xmlns:a16="http://schemas.microsoft.com/office/drawing/2014/main" id="{C4409DF6-2CD2-340A-0B59-15C499F615F9}"/>
              </a:ext>
            </a:extLst>
          </p:cNvPr>
          <p:cNvSpPr>
            <a:spLocks noGrp="1"/>
          </p:cNvSpPr>
          <p:nvPr>
            <p:ph type="sldNum" sz="quarter" idx="12"/>
          </p:nvPr>
        </p:nvSpPr>
        <p:spPr/>
        <p:txBody>
          <a:bodyPr/>
          <a:lstStyle/>
          <a:p>
            <a:fld id="{64CFD8D9-0933-4DFC-9336-0D1486BA97A6}" type="slidenum">
              <a:rPr kumimoji="1" lang="ja-JP" altLang="en-US" smtClean="0">
                <a:latin typeface="+mn-ea"/>
              </a:rPr>
              <a:t>10</a:t>
            </a:fld>
            <a:endParaRPr kumimoji="1" lang="ja-JP" altLang="en-US" dirty="0">
              <a:latin typeface="+mn-ea"/>
            </a:endParaRPr>
          </a:p>
        </p:txBody>
      </p:sp>
      <p:sp>
        <p:nvSpPr>
          <p:cNvPr id="4" name="テキスト ボックス 3">
            <a:extLst>
              <a:ext uri="{FF2B5EF4-FFF2-40B4-BE49-F238E27FC236}">
                <a16:creationId xmlns:a16="http://schemas.microsoft.com/office/drawing/2014/main" id="{72014014-F1B8-862B-1651-5FB7A5A1BD0B}"/>
              </a:ext>
            </a:extLst>
          </p:cNvPr>
          <p:cNvSpPr txBox="1"/>
          <p:nvPr/>
        </p:nvSpPr>
        <p:spPr>
          <a:xfrm>
            <a:off x="0" y="6488668"/>
            <a:ext cx="6845808" cy="369332"/>
          </a:xfrm>
          <a:prstGeom prst="rect">
            <a:avLst/>
          </a:prstGeom>
          <a:noFill/>
        </p:spPr>
        <p:txBody>
          <a:bodyPr wrap="square">
            <a:spAutoFit/>
          </a:bodyPr>
          <a:lstStyle/>
          <a:p>
            <a:pPr lvl="0" eaLnBrk="0" fontAlgn="base" hangingPunct="0">
              <a:spcBef>
                <a:spcPct val="0"/>
              </a:spcBef>
              <a:spcAft>
                <a:spcPct val="0"/>
              </a:spcAft>
            </a:pPr>
            <a:r>
              <a:rPr kumimoji="0" lang="en-US" altLang="ja-JP" sz="1800" dirty="0">
                <a:latin typeface="+mn-ea"/>
              </a:rPr>
              <a:t>【</a:t>
            </a:r>
            <a:r>
              <a:rPr kumimoji="0" lang="ja-JP" altLang="en-US" sz="1800">
                <a:latin typeface="+mn-ea"/>
              </a:rPr>
              <a:t>５年８</a:t>
            </a:r>
            <a:r>
              <a:rPr lang="en-US" altLang="ja-JP" sz="1800" dirty="0">
                <a:latin typeface="+mn-ea"/>
              </a:rPr>
              <a:t>.</a:t>
            </a:r>
            <a:r>
              <a:rPr kumimoji="0" lang="ja-JP" altLang="en-US" sz="1800">
                <a:latin typeface="+mn-ea"/>
              </a:rPr>
              <a:t>偶数と奇数、倍数と約数</a:t>
            </a:r>
            <a:r>
              <a:rPr kumimoji="0" lang="en-US" altLang="ja-JP" sz="1800" dirty="0">
                <a:latin typeface="+mn-ea"/>
              </a:rPr>
              <a:t>】</a:t>
            </a:r>
          </a:p>
        </p:txBody>
      </p:sp>
    </p:spTree>
    <p:extLst>
      <p:ext uri="{BB962C8B-B14F-4D97-AF65-F5344CB8AC3E}">
        <p14:creationId xmlns:p14="http://schemas.microsoft.com/office/powerpoint/2010/main" val="4240521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9A8ED-E492-0B8D-06B7-E45914AA3F43}"/>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348B3F43-6831-1B61-3A6A-37BA1B5EF9D5}"/>
              </a:ext>
            </a:extLst>
          </p:cNvPr>
          <p:cNvSpPr txBox="1"/>
          <p:nvPr/>
        </p:nvSpPr>
        <p:spPr>
          <a:xfrm>
            <a:off x="881726" y="543726"/>
            <a:ext cx="10419065" cy="1384995"/>
          </a:xfrm>
          <a:prstGeom prst="rect">
            <a:avLst/>
          </a:prstGeom>
          <a:noFill/>
        </p:spPr>
        <p:txBody>
          <a:bodyPr wrap="square">
            <a:spAutoFit/>
          </a:bodyPr>
          <a:lstStyle/>
          <a:p>
            <a:r>
              <a:rPr lang="ja-JP" altLang="en-US" sz="2800" dirty="0">
                <a:latin typeface="+mn-ea"/>
              </a:rPr>
              <a:t>わり算の性質を使って、</a:t>
            </a:r>
            <a:r>
              <a:rPr lang="en-US" altLang="ja-JP" sz="2800" dirty="0">
                <a:latin typeface="+mn-ea"/>
              </a:rPr>
              <a:t>18÷12</a:t>
            </a:r>
            <a:r>
              <a:rPr lang="ja-JP" altLang="en-US" sz="2800" dirty="0">
                <a:latin typeface="+mn-ea"/>
              </a:rPr>
              <a:t>の計算の仕方を次のように説明しました。</a:t>
            </a:r>
            <a:endParaRPr lang="en-US" altLang="ja-JP" sz="2800" dirty="0">
              <a:latin typeface="+mn-ea"/>
            </a:endParaRPr>
          </a:p>
          <a:p>
            <a:pPr lvl="0"/>
            <a:r>
              <a:rPr lang="ja-JP" altLang="en-US" sz="2800" dirty="0">
                <a:latin typeface="+mn-ea"/>
              </a:rPr>
              <a:t>①</a:t>
            </a:r>
            <a:r>
              <a:rPr lang="ja-JP" altLang="ja-JP" sz="2800" dirty="0">
                <a:latin typeface="+mn-ea"/>
              </a:rPr>
              <a:t>にあてはまる数を答えましょう。</a:t>
            </a:r>
            <a:endParaRPr lang="en-US" altLang="ja-JP" sz="2800" dirty="0">
              <a:latin typeface="+mn-ea"/>
            </a:endParaRPr>
          </a:p>
        </p:txBody>
      </p:sp>
      <p:sp>
        <p:nvSpPr>
          <p:cNvPr id="2" name="スライド番号プレースホルダー 1">
            <a:extLst>
              <a:ext uri="{FF2B5EF4-FFF2-40B4-BE49-F238E27FC236}">
                <a16:creationId xmlns:a16="http://schemas.microsoft.com/office/drawing/2014/main" id="{E72A2A8C-8050-D5E9-4824-EEDC84659DEE}"/>
              </a:ext>
            </a:extLst>
          </p:cNvPr>
          <p:cNvSpPr>
            <a:spLocks noGrp="1"/>
          </p:cNvSpPr>
          <p:nvPr>
            <p:ph type="sldNum" sz="quarter" idx="12"/>
          </p:nvPr>
        </p:nvSpPr>
        <p:spPr/>
        <p:txBody>
          <a:bodyPr/>
          <a:lstStyle/>
          <a:p>
            <a:fld id="{64CFD8D9-0933-4DFC-9336-0D1486BA97A6}" type="slidenum">
              <a:rPr kumimoji="1" lang="ja-JP" altLang="en-US" smtClean="0">
                <a:latin typeface="+mn-ea"/>
              </a:rPr>
              <a:t>11</a:t>
            </a:fld>
            <a:endParaRPr kumimoji="1" lang="ja-JP" altLang="en-US" dirty="0">
              <a:latin typeface="+mn-ea"/>
            </a:endParaRPr>
          </a:p>
        </p:txBody>
      </p:sp>
      <p:sp>
        <p:nvSpPr>
          <p:cNvPr id="4" name="テキスト ボックス 3">
            <a:extLst>
              <a:ext uri="{FF2B5EF4-FFF2-40B4-BE49-F238E27FC236}">
                <a16:creationId xmlns:a16="http://schemas.microsoft.com/office/drawing/2014/main" id="{35F64E1E-0875-B7BB-174A-51FE21972069}"/>
              </a:ext>
            </a:extLst>
          </p:cNvPr>
          <p:cNvSpPr txBox="1"/>
          <p:nvPr/>
        </p:nvSpPr>
        <p:spPr>
          <a:xfrm>
            <a:off x="3194693" y="3219126"/>
            <a:ext cx="3416320" cy="646331"/>
          </a:xfrm>
          <a:prstGeom prst="rect">
            <a:avLst/>
          </a:prstGeom>
          <a:noFill/>
        </p:spPr>
        <p:txBody>
          <a:bodyPr wrap="none" rtlCol="0">
            <a:spAutoFit/>
          </a:bodyPr>
          <a:lstStyle/>
          <a:p>
            <a:r>
              <a:rPr lang="en-US" altLang="ja-JP" sz="3600" dirty="0">
                <a:latin typeface="+mn-ea"/>
              </a:rPr>
              <a:t>18</a:t>
            </a:r>
            <a:r>
              <a:rPr lang="ja-JP" altLang="en-US" sz="3600" dirty="0">
                <a:latin typeface="+mn-ea"/>
              </a:rPr>
              <a:t>　　</a:t>
            </a:r>
            <a:r>
              <a:rPr kumimoji="1" lang="en-US" altLang="ja-JP" sz="3600" dirty="0">
                <a:latin typeface="+mn-ea"/>
              </a:rPr>
              <a:t>÷</a:t>
            </a:r>
            <a:r>
              <a:rPr kumimoji="1" lang="ja-JP" altLang="en-US" sz="3600" dirty="0">
                <a:latin typeface="+mn-ea"/>
              </a:rPr>
              <a:t>　　</a:t>
            </a:r>
            <a:r>
              <a:rPr kumimoji="1" lang="en-US" altLang="ja-JP" sz="3600" dirty="0">
                <a:latin typeface="+mn-ea"/>
              </a:rPr>
              <a:t>12</a:t>
            </a:r>
            <a:endParaRPr kumimoji="1" lang="ja-JP" altLang="en-US" sz="3600" dirty="0">
              <a:latin typeface="+mn-ea"/>
            </a:endParaRPr>
          </a:p>
        </p:txBody>
      </p:sp>
      <p:sp>
        <p:nvSpPr>
          <p:cNvPr id="6" name="テキスト ボックス 5">
            <a:extLst>
              <a:ext uri="{FF2B5EF4-FFF2-40B4-BE49-F238E27FC236}">
                <a16:creationId xmlns:a16="http://schemas.microsoft.com/office/drawing/2014/main" id="{7BD86C47-FC78-FC31-350E-1117F43116B0}"/>
              </a:ext>
            </a:extLst>
          </p:cNvPr>
          <p:cNvSpPr txBox="1"/>
          <p:nvPr/>
        </p:nvSpPr>
        <p:spPr>
          <a:xfrm>
            <a:off x="7273350" y="3210791"/>
            <a:ext cx="1800493" cy="646331"/>
          </a:xfrm>
          <a:prstGeom prst="rect">
            <a:avLst/>
          </a:prstGeom>
          <a:noFill/>
        </p:spPr>
        <p:txBody>
          <a:bodyPr wrap="none" rtlCol="0">
            <a:spAutoFit/>
          </a:bodyPr>
          <a:lstStyle/>
          <a:p>
            <a:r>
              <a:rPr kumimoji="1" lang="ja-JP" altLang="en-US" sz="3600">
                <a:latin typeface="+mn-ea"/>
              </a:rPr>
              <a:t>＝ 　○</a:t>
            </a:r>
            <a:endParaRPr kumimoji="1" lang="ja-JP" altLang="en-US" sz="3600" dirty="0">
              <a:latin typeface="+mn-ea"/>
            </a:endParaRPr>
          </a:p>
        </p:txBody>
      </p:sp>
      <p:sp>
        <p:nvSpPr>
          <p:cNvPr id="12" name="テキスト ボックス 11">
            <a:extLst>
              <a:ext uri="{FF2B5EF4-FFF2-40B4-BE49-F238E27FC236}">
                <a16:creationId xmlns:a16="http://schemas.microsoft.com/office/drawing/2014/main" id="{57920682-2337-B4B9-5632-6624D7F465E6}"/>
              </a:ext>
            </a:extLst>
          </p:cNvPr>
          <p:cNvSpPr txBox="1"/>
          <p:nvPr/>
        </p:nvSpPr>
        <p:spPr>
          <a:xfrm>
            <a:off x="7273350" y="4779791"/>
            <a:ext cx="1800493" cy="646331"/>
          </a:xfrm>
          <a:prstGeom prst="rect">
            <a:avLst/>
          </a:prstGeom>
          <a:noFill/>
        </p:spPr>
        <p:txBody>
          <a:bodyPr wrap="none" rtlCol="0">
            <a:spAutoFit/>
          </a:bodyPr>
          <a:lstStyle/>
          <a:p>
            <a:r>
              <a:rPr kumimoji="1" lang="ja-JP" altLang="en-US" sz="3600">
                <a:latin typeface="+mn-ea"/>
              </a:rPr>
              <a:t>＝ 　○</a:t>
            </a:r>
            <a:endParaRPr kumimoji="1" lang="ja-JP" altLang="en-US" sz="3600" dirty="0">
              <a:latin typeface="+mn-ea"/>
            </a:endParaRPr>
          </a:p>
        </p:txBody>
      </p:sp>
      <p:cxnSp>
        <p:nvCxnSpPr>
          <p:cNvPr id="20" name="直線矢印コネクタ 19">
            <a:extLst>
              <a:ext uri="{FF2B5EF4-FFF2-40B4-BE49-F238E27FC236}">
                <a16:creationId xmlns:a16="http://schemas.microsoft.com/office/drawing/2014/main" id="{510809B1-0F4E-18C6-8D47-A94F24DA3286}"/>
              </a:ext>
            </a:extLst>
          </p:cNvPr>
          <p:cNvCxnSpPr>
            <a:cxnSpLocks/>
          </p:cNvCxnSpPr>
          <p:nvPr/>
        </p:nvCxnSpPr>
        <p:spPr>
          <a:xfrm>
            <a:off x="6264846" y="3933223"/>
            <a:ext cx="0" cy="770467"/>
          </a:xfrm>
          <a:prstGeom prst="straightConnector1">
            <a:avLst/>
          </a:prstGeom>
          <a:ln w="57150">
            <a:tailEnd type="triangle"/>
          </a:ln>
        </p:spPr>
        <p:style>
          <a:lnRef idx="2">
            <a:schemeClr val="dk1"/>
          </a:lnRef>
          <a:fillRef idx="0">
            <a:schemeClr val="dk1"/>
          </a:fillRef>
          <a:effectRef idx="1">
            <a:schemeClr val="dk1"/>
          </a:effectRef>
          <a:fontRef idx="minor">
            <a:schemeClr val="tx1"/>
          </a:fontRef>
        </p:style>
      </p:cxnSp>
      <p:sp>
        <p:nvSpPr>
          <p:cNvPr id="3" name="テキスト ボックス 2">
            <a:extLst>
              <a:ext uri="{FF2B5EF4-FFF2-40B4-BE49-F238E27FC236}">
                <a16:creationId xmlns:a16="http://schemas.microsoft.com/office/drawing/2014/main" id="{C59B497E-FC7C-D439-F1B0-712387C277AA}"/>
              </a:ext>
            </a:extLst>
          </p:cNvPr>
          <p:cNvSpPr txBox="1"/>
          <p:nvPr/>
        </p:nvSpPr>
        <p:spPr>
          <a:xfrm>
            <a:off x="3194693" y="4779791"/>
            <a:ext cx="3416320" cy="646331"/>
          </a:xfrm>
          <a:prstGeom prst="rect">
            <a:avLst/>
          </a:prstGeom>
          <a:noFill/>
        </p:spPr>
        <p:txBody>
          <a:bodyPr wrap="none" rtlCol="0">
            <a:spAutoFit/>
          </a:bodyPr>
          <a:lstStyle/>
          <a:p>
            <a:r>
              <a:rPr lang="ja-JP" altLang="en-US" sz="3600" dirty="0">
                <a:latin typeface="+mn-ea"/>
              </a:rPr>
              <a:t>□　　</a:t>
            </a:r>
            <a:r>
              <a:rPr kumimoji="1" lang="en-US" altLang="ja-JP" sz="3600" dirty="0">
                <a:latin typeface="+mn-ea"/>
              </a:rPr>
              <a:t>÷</a:t>
            </a:r>
            <a:r>
              <a:rPr kumimoji="1" lang="ja-JP" altLang="en-US" sz="3600" dirty="0">
                <a:latin typeface="+mn-ea"/>
              </a:rPr>
              <a:t>　　△</a:t>
            </a:r>
          </a:p>
        </p:txBody>
      </p:sp>
      <p:cxnSp>
        <p:nvCxnSpPr>
          <p:cNvPr id="15" name="直線矢印コネクタ 14">
            <a:extLst>
              <a:ext uri="{FF2B5EF4-FFF2-40B4-BE49-F238E27FC236}">
                <a16:creationId xmlns:a16="http://schemas.microsoft.com/office/drawing/2014/main" id="{CDC695FE-E7BA-BD92-E682-BF37495AB821}"/>
              </a:ext>
            </a:extLst>
          </p:cNvPr>
          <p:cNvCxnSpPr>
            <a:cxnSpLocks/>
          </p:cNvCxnSpPr>
          <p:nvPr/>
        </p:nvCxnSpPr>
        <p:spPr>
          <a:xfrm>
            <a:off x="3588321" y="3933223"/>
            <a:ext cx="0" cy="770467"/>
          </a:xfrm>
          <a:prstGeom prst="straightConnector1">
            <a:avLst/>
          </a:prstGeom>
          <a:ln w="57150">
            <a:tailEnd type="triangle"/>
          </a:ln>
        </p:spPr>
        <p:style>
          <a:lnRef idx="2">
            <a:schemeClr val="dk1"/>
          </a:lnRef>
          <a:fillRef idx="0">
            <a:schemeClr val="dk1"/>
          </a:fillRef>
          <a:effectRef idx="1">
            <a:schemeClr val="dk1"/>
          </a:effectRef>
          <a:fontRef idx="minor">
            <a:schemeClr val="tx1"/>
          </a:fontRef>
        </p:style>
      </p:cxnSp>
      <p:sp>
        <p:nvSpPr>
          <p:cNvPr id="18" name="テキスト ボックス 17">
            <a:extLst>
              <a:ext uri="{FF2B5EF4-FFF2-40B4-BE49-F238E27FC236}">
                <a16:creationId xmlns:a16="http://schemas.microsoft.com/office/drawing/2014/main" id="{8FBC517E-F83D-32AD-CB75-3A9E45DB9700}"/>
              </a:ext>
            </a:extLst>
          </p:cNvPr>
          <p:cNvSpPr txBox="1"/>
          <p:nvPr/>
        </p:nvSpPr>
        <p:spPr>
          <a:xfrm>
            <a:off x="1249219" y="4012124"/>
            <a:ext cx="2339102" cy="523220"/>
          </a:xfrm>
          <a:prstGeom prst="rect">
            <a:avLst/>
          </a:prstGeom>
          <a:noFill/>
        </p:spPr>
        <p:txBody>
          <a:bodyPr wrap="none" rtlCol="0">
            <a:spAutoFit/>
          </a:bodyPr>
          <a:lstStyle/>
          <a:p>
            <a:r>
              <a:rPr kumimoji="1" lang="ja-JP" altLang="en-US" sz="2800" dirty="0">
                <a:latin typeface="+mn-ea"/>
              </a:rPr>
              <a:t>（</a:t>
            </a:r>
            <a:r>
              <a:rPr kumimoji="1" lang="en-US" altLang="ja-JP" sz="2800" dirty="0">
                <a:latin typeface="+mn-ea"/>
              </a:rPr>
              <a:t>①</a:t>
            </a:r>
            <a:r>
              <a:rPr kumimoji="1" lang="ja-JP" altLang="en-US" sz="2800" dirty="0">
                <a:latin typeface="+mn-ea"/>
              </a:rPr>
              <a:t>）でわる</a:t>
            </a:r>
            <a:endParaRPr kumimoji="1" lang="en-US" altLang="ja-JP" sz="2800" dirty="0">
              <a:latin typeface="+mn-ea"/>
            </a:endParaRPr>
          </a:p>
        </p:txBody>
      </p:sp>
      <p:sp>
        <p:nvSpPr>
          <p:cNvPr id="5" name="円弧 4">
            <a:extLst>
              <a:ext uri="{FF2B5EF4-FFF2-40B4-BE49-F238E27FC236}">
                <a16:creationId xmlns:a16="http://schemas.microsoft.com/office/drawing/2014/main" id="{D30912D8-0E05-6916-624F-1CFD88A79F10}"/>
              </a:ext>
            </a:extLst>
          </p:cNvPr>
          <p:cNvSpPr/>
          <p:nvPr/>
        </p:nvSpPr>
        <p:spPr>
          <a:xfrm>
            <a:off x="8565334" y="3576501"/>
            <a:ext cx="1032806" cy="1483911"/>
          </a:xfrm>
          <a:prstGeom prst="arc">
            <a:avLst>
              <a:gd name="adj1" fmla="val 16200000"/>
              <a:gd name="adj2" fmla="val 5325209"/>
            </a:avLst>
          </a:prstGeom>
          <a:ln w="38100">
            <a:solidFill>
              <a:schemeClr val="tx1"/>
            </a:solidFill>
            <a:prstDash val="dash"/>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 name="テキスト ボックス 6">
            <a:extLst>
              <a:ext uri="{FF2B5EF4-FFF2-40B4-BE49-F238E27FC236}">
                <a16:creationId xmlns:a16="http://schemas.microsoft.com/office/drawing/2014/main" id="{AC981FA0-8FDD-E95C-039F-D50CB013C6E3}"/>
              </a:ext>
            </a:extLst>
          </p:cNvPr>
          <p:cNvSpPr txBox="1"/>
          <p:nvPr/>
        </p:nvSpPr>
        <p:spPr>
          <a:xfrm>
            <a:off x="9639583" y="4012124"/>
            <a:ext cx="1261884" cy="523220"/>
          </a:xfrm>
          <a:prstGeom prst="rect">
            <a:avLst/>
          </a:prstGeom>
          <a:noFill/>
        </p:spPr>
        <p:txBody>
          <a:bodyPr wrap="none" rtlCol="0">
            <a:spAutoFit/>
          </a:bodyPr>
          <a:lstStyle/>
          <a:p>
            <a:r>
              <a:rPr lang="ja-JP" altLang="en-US" sz="2800" dirty="0">
                <a:latin typeface="+mn-ea"/>
              </a:rPr>
              <a:t>等しい</a:t>
            </a:r>
            <a:endParaRPr kumimoji="1" lang="en-US" altLang="ja-JP" sz="2800" dirty="0">
              <a:latin typeface="+mn-ea"/>
            </a:endParaRPr>
          </a:p>
        </p:txBody>
      </p:sp>
      <p:sp>
        <p:nvSpPr>
          <p:cNvPr id="10" name="テキスト ボックス 9">
            <a:extLst>
              <a:ext uri="{FF2B5EF4-FFF2-40B4-BE49-F238E27FC236}">
                <a16:creationId xmlns:a16="http://schemas.microsoft.com/office/drawing/2014/main" id="{4EA3FD83-DF49-07FA-B9E5-E93F13EE3679}"/>
              </a:ext>
            </a:extLst>
          </p:cNvPr>
          <p:cNvSpPr txBox="1"/>
          <p:nvPr/>
        </p:nvSpPr>
        <p:spPr>
          <a:xfrm>
            <a:off x="0" y="6488668"/>
            <a:ext cx="9122664" cy="369332"/>
          </a:xfrm>
          <a:prstGeom prst="rect">
            <a:avLst/>
          </a:prstGeom>
          <a:noFill/>
        </p:spPr>
        <p:txBody>
          <a:bodyPr wrap="square">
            <a:spAutoFit/>
          </a:bodyPr>
          <a:lstStyle/>
          <a:p>
            <a:r>
              <a:rPr lang="en-US" altLang="ja-JP" sz="1800" dirty="0">
                <a:latin typeface="+mn-ea"/>
              </a:rPr>
              <a:t>【</a:t>
            </a:r>
            <a:r>
              <a:rPr lang="ja-JP" altLang="en-US" sz="1800">
                <a:latin typeface="+mn-ea"/>
              </a:rPr>
              <a:t>４年６</a:t>
            </a:r>
            <a:r>
              <a:rPr lang="en-US" altLang="ja-JP" sz="1800" dirty="0">
                <a:latin typeface="+mn-ea"/>
              </a:rPr>
              <a:t>.</a:t>
            </a:r>
            <a:r>
              <a:rPr lang="ja-JP" altLang="en-US" sz="1800">
                <a:latin typeface="+mn-ea"/>
              </a:rPr>
              <a:t>わり算の筆算、倍の見方</a:t>
            </a:r>
            <a:r>
              <a:rPr lang="en-US" altLang="ja-JP" sz="1800" dirty="0">
                <a:latin typeface="+mn-ea"/>
              </a:rPr>
              <a:t>】</a:t>
            </a:r>
            <a:r>
              <a:rPr kumimoji="0" lang="en-US" altLang="ja-JP" sz="1800" dirty="0">
                <a:latin typeface="+mn-ea"/>
              </a:rPr>
              <a:t>【</a:t>
            </a:r>
            <a:r>
              <a:rPr kumimoji="0" lang="ja-JP" altLang="en-US" sz="1800">
                <a:latin typeface="+mn-ea"/>
              </a:rPr>
              <a:t>５年８</a:t>
            </a:r>
            <a:r>
              <a:rPr lang="en-US" altLang="ja-JP" sz="1800" dirty="0">
                <a:latin typeface="+mn-ea"/>
              </a:rPr>
              <a:t>.</a:t>
            </a:r>
            <a:r>
              <a:rPr kumimoji="0" lang="ja-JP" altLang="en-US" sz="1800">
                <a:latin typeface="+mn-ea"/>
              </a:rPr>
              <a:t>偶数と奇数、倍数と約数</a:t>
            </a:r>
            <a:r>
              <a:rPr kumimoji="0" lang="en-US" altLang="ja-JP" sz="1800" dirty="0">
                <a:latin typeface="+mn-ea"/>
              </a:rPr>
              <a:t>】</a:t>
            </a:r>
          </a:p>
        </p:txBody>
      </p:sp>
      <p:sp>
        <p:nvSpPr>
          <p:cNvPr id="8" name="テキスト ボックス 7">
            <a:extLst>
              <a:ext uri="{FF2B5EF4-FFF2-40B4-BE49-F238E27FC236}">
                <a16:creationId xmlns:a16="http://schemas.microsoft.com/office/drawing/2014/main" id="{11BF7CEE-8B8E-B617-8410-B640BD273B77}"/>
              </a:ext>
            </a:extLst>
          </p:cNvPr>
          <p:cNvSpPr txBox="1"/>
          <p:nvPr/>
        </p:nvSpPr>
        <p:spPr>
          <a:xfrm>
            <a:off x="6184789" y="4012124"/>
            <a:ext cx="2339102" cy="523220"/>
          </a:xfrm>
          <a:prstGeom prst="rect">
            <a:avLst/>
          </a:prstGeom>
          <a:noFill/>
        </p:spPr>
        <p:txBody>
          <a:bodyPr wrap="none" rtlCol="0">
            <a:spAutoFit/>
          </a:bodyPr>
          <a:lstStyle/>
          <a:p>
            <a:r>
              <a:rPr kumimoji="1" lang="ja-JP" altLang="en-US" sz="2800" dirty="0">
                <a:latin typeface="+mn-ea"/>
              </a:rPr>
              <a:t>（</a:t>
            </a:r>
            <a:r>
              <a:rPr kumimoji="1" lang="en-US" altLang="ja-JP" sz="2800" dirty="0">
                <a:latin typeface="+mn-ea"/>
              </a:rPr>
              <a:t>①</a:t>
            </a:r>
            <a:r>
              <a:rPr kumimoji="1" lang="ja-JP" altLang="en-US" sz="2800" dirty="0">
                <a:latin typeface="+mn-ea"/>
              </a:rPr>
              <a:t>）でわる</a:t>
            </a:r>
            <a:endParaRPr kumimoji="1" lang="en-US" altLang="ja-JP" sz="2800" dirty="0">
              <a:latin typeface="+mn-ea"/>
            </a:endParaRPr>
          </a:p>
        </p:txBody>
      </p:sp>
    </p:spTree>
    <p:extLst>
      <p:ext uri="{BB962C8B-B14F-4D97-AF65-F5344CB8AC3E}">
        <p14:creationId xmlns:p14="http://schemas.microsoft.com/office/powerpoint/2010/main" val="98722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202E5-2EFE-EEDA-555B-51DFB99586BD}"/>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E7C52A23-DD9F-5D1A-AEAC-D3E56695DF72}"/>
              </a:ext>
            </a:extLst>
          </p:cNvPr>
          <p:cNvSpPr txBox="1"/>
          <p:nvPr/>
        </p:nvSpPr>
        <p:spPr>
          <a:xfrm>
            <a:off x="881727" y="543726"/>
            <a:ext cx="9664354" cy="1815882"/>
          </a:xfrm>
          <a:prstGeom prst="rect">
            <a:avLst/>
          </a:prstGeom>
          <a:noFill/>
        </p:spPr>
        <p:txBody>
          <a:bodyPr wrap="square">
            <a:spAutoFit/>
          </a:bodyPr>
          <a:lstStyle/>
          <a:p>
            <a:pPr lvl="0" eaLnBrk="0" fontAlgn="base" hangingPunct="0">
              <a:spcBef>
                <a:spcPct val="0"/>
              </a:spcBef>
              <a:spcAft>
                <a:spcPct val="0"/>
              </a:spcAft>
            </a:pPr>
            <a:r>
              <a:rPr kumimoji="0" lang="ja-JP" altLang="en-US" sz="2800" dirty="0">
                <a:latin typeface="+mn-ea"/>
              </a:rPr>
              <a:t>ゆうたさんは土曜日に、午前９時</a:t>
            </a:r>
            <a:r>
              <a:rPr lang="en-US" altLang="ja-JP" sz="2800" dirty="0">
                <a:latin typeface="+mn-ea"/>
              </a:rPr>
              <a:t>40</a:t>
            </a:r>
            <a:r>
              <a:rPr kumimoji="0" lang="ja-JP" altLang="en-US" sz="2800" dirty="0">
                <a:latin typeface="+mn-ea"/>
              </a:rPr>
              <a:t>分から午前</a:t>
            </a:r>
            <a:r>
              <a:rPr lang="en-US" altLang="ja-JP" sz="2800" dirty="0">
                <a:latin typeface="+mn-ea"/>
              </a:rPr>
              <a:t>11</a:t>
            </a:r>
            <a:r>
              <a:rPr kumimoji="0" lang="ja-JP" altLang="en-US" sz="2800" dirty="0">
                <a:latin typeface="+mn-ea"/>
              </a:rPr>
              <a:t>時</a:t>
            </a:r>
            <a:r>
              <a:rPr lang="en-US" altLang="ja-JP" sz="2800" dirty="0">
                <a:latin typeface="+mn-ea"/>
              </a:rPr>
              <a:t>30</a:t>
            </a:r>
            <a:r>
              <a:rPr kumimoji="0" lang="ja-JP" altLang="en-US" sz="2800" dirty="0">
                <a:latin typeface="+mn-ea"/>
              </a:rPr>
              <a:t>分まで勉強しました。</a:t>
            </a:r>
            <a:endParaRPr kumimoji="0" lang="en-US" altLang="ja-JP" sz="2800" dirty="0">
              <a:latin typeface="+mn-ea"/>
            </a:endParaRPr>
          </a:p>
          <a:p>
            <a:pPr lvl="0" eaLnBrk="0" fontAlgn="base" hangingPunct="0">
              <a:spcBef>
                <a:spcPct val="0"/>
              </a:spcBef>
              <a:spcAft>
                <a:spcPct val="0"/>
              </a:spcAft>
            </a:pPr>
            <a:r>
              <a:rPr kumimoji="0" lang="ja-JP" altLang="en-US" sz="2800" dirty="0">
                <a:latin typeface="+mn-ea"/>
              </a:rPr>
              <a:t>勉強時間は（　①　）分です。</a:t>
            </a:r>
            <a:endParaRPr kumimoji="0" lang="en-US" altLang="ja-JP" sz="2800" dirty="0">
              <a:latin typeface="+mn-ea"/>
            </a:endParaRPr>
          </a:p>
          <a:p>
            <a:pPr lvl="0" eaLnBrk="0" fontAlgn="base" hangingPunct="0">
              <a:spcBef>
                <a:spcPct val="0"/>
              </a:spcBef>
              <a:spcAft>
                <a:spcPct val="0"/>
              </a:spcAft>
            </a:pPr>
            <a:r>
              <a:rPr kumimoji="0" lang="en-US" altLang="ja-JP" sz="2800" dirty="0">
                <a:latin typeface="+mn-ea"/>
              </a:rPr>
              <a:t>①</a:t>
            </a:r>
            <a:r>
              <a:rPr kumimoji="0" lang="ja-JP" altLang="en-US" sz="2800" dirty="0">
                <a:latin typeface="+mn-ea"/>
              </a:rPr>
              <a:t>にあてはまる数を書きましょう。</a:t>
            </a:r>
            <a:endParaRPr kumimoji="0" lang="en-US" altLang="ja-JP" sz="2800" dirty="0">
              <a:latin typeface="+mn-ea"/>
            </a:endParaRPr>
          </a:p>
        </p:txBody>
      </p:sp>
      <p:sp>
        <p:nvSpPr>
          <p:cNvPr id="2" name="スライド番号プレースホルダー 1">
            <a:extLst>
              <a:ext uri="{FF2B5EF4-FFF2-40B4-BE49-F238E27FC236}">
                <a16:creationId xmlns:a16="http://schemas.microsoft.com/office/drawing/2014/main" id="{553AFEDF-AC65-8C3C-B38F-08FB646420D6}"/>
              </a:ext>
            </a:extLst>
          </p:cNvPr>
          <p:cNvSpPr>
            <a:spLocks noGrp="1"/>
          </p:cNvSpPr>
          <p:nvPr>
            <p:ph type="sldNum" sz="quarter" idx="12"/>
          </p:nvPr>
        </p:nvSpPr>
        <p:spPr/>
        <p:txBody>
          <a:bodyPr/>
          <a:lstStyle/>
          <a:p>
            <a:fld id="{64CFD8D9-0933-4DFC-9336-0D1486BA97A6}" type="slidenum">
              <a:rPr kumimoji="1" lang="ja-JP" altLang="en-US" smtClean="0">
                <a:latin typeface="+mn-ea"/>
              </a:rPr>
              <a:t>12</a:t>
            </a:fld>
            <a:endParaRPr kumimoji="1" lang="ja-JP" altLang="en-US" dirty="0">
              <a:latin typeface="+mn-ea"/>
            </a:endParaRPr>
          </a:p>
        </p:txBody>
      </p:sp>
      <p:sp>
        <p:nvSpPr>
          <p:cNvPr id="4" name="テキスト ボックス 3">
            <a:extLst>
              <a:ext uri="{FF2B5EF4-FFF2-40B4-BE49-F238E27FC236}">
                <a16:creationId xmlns:a16="http://schemas.microsoft.com/office/drawing/2014/main" id="{7BB86F2F-CF09-CDD3-E025-4C3DB34AB877}"/>
              </a:ext>
            </a:extLst>
          </p:cNvPr>
          <p:cNvSpPr txBox="1"/>
          <p:nvPr/>
        </p:nvSpPr>
        <p:spPr>
          <a:xfrm>
            <a:off x="0" y="6488668"/>
            <a:ext cx="9498691" cy="369332"/>
          </a:xfrm>
          <a:prstGeom prst="rect">
            <a:avLst/>
          </a:prstGeom>
          <a:noFill/>
        </p:spPr>
        <p:txBody>
          <a:bodyPr wrap="square">
            <a:spAutoFit/>
          </a:bodyPr>
          <a:lstStyle/>
          <a:p>
            <a:pPr lvl="0" eaLnBrk="0" fontAlgn="base" hangingPunct="0">
              <a:spcBef>
                <a:spcPct val="0"/>
              </a:spcBef>
              <a:spcAft>
                <a:spcPct val="0"/>
              </a:spcAft>
            </a:pPr>
            <a:r>
              <a:rPr kumimoji="0" lang="en-US" altLang="ja-JP" sz="1800" dirty="0">
                <a:latin typeface="+mn-ea"/>
              </a:rPr>
              <a:t>【</a:t>
            </a:r>
            <a:r>
              <a:rPr kumimoji="0" lang="ja-JP" altLang="en-US" sz="1800" dirty="0">
                <a:latin typeface="+mn-ea"/>
              </a:rPr>
              <a:t>１年</a:t>
            </a:r>
            <a:r>
              <a:rPr lang="en-US" altLang="ja-JP" sz="1800" dirty="0">
                <a:latin typeface="+mn-ea"/>
              </a:rPr>
              <a:t>16.</a:t>
            </a:r>
            <a:r>
              <a:rPr kumimoji="0" lang="ja-JP" altLang="en-US" sz="1800" dirty="0">
                <a:latin typeface="+mn-ea"/>
              </a:rPr>
              <a:t>なんじなんぷん</a:t>
            </a:r>
            <a:r>
              <a:rPr kumimoji="0" lang="en-US" altLang="ja-JP" sz="1800" dirty="0">
                <a:latin typeface="+mn-ea"/>
              </a:rPr>
              <a:t>】【</a:t>
            </a:r>
            <a:r>
              <a:rPr kumimoji="0" lang="ja-JP" altLang="en-US" sz="1800" dirty="0">
                <a:latin typeface="+mn-ea"/>
              </a:rPr>
              <a:t>２年７</a:t>
            </a:r>
            <a:r>
              <a:rPr lang="en-US" altLang="ja-JP" sz="1800" dirty="0">
                <a:latin typeface="+mn-ea"/>
              </a:rPr>
              <a:t>.</a:t>
            </a:r>
            <a:r>
              <a:rPr kumimoji="0" lang="ja-JP" altLang="en-US" sz="1800" dirty="0">
                <a:latin typeface="+mn-ea"/>
              </a:rPr>
              <a:t>時こくと時間</a:t>
            </a:r>
            <a:r>
              <a:rPr kumimoji="0" lang="en-US" altLang="ja-JP" sz="1800" dirty="0">
                <a:latin typeface="+mn-ea"/>
              </a:rPr>
              <a:t>】【</a:t>
            </a:r>
            <a:r>
              <a:rPr kumimoji="0" lang="ja-JP" altLang="en-US" sz="1800" dirty="0">
                <a:latin typeface="+mn-ea"/>
              </a:rPr>
              <a:t>３年２</a:t>
            </a:r>
            <a:r>
              <a:rPr lang="en-US" altLang="ja-JP" sz="1800" dirty="0">
                <a:latin typeface="+mn-ea"/>
              </a:rPr>
              <a:t>.</a:t>
            </a:r>
            <a:r>
              <a:rPr kumimoji="0" lang="ja-JP" altLang="en-US" sz="1800" dirty="0">
                <a:latin typeface="+mn-ea"/>
              </a:rPr>
              <a:t>時こくと時間のもとめ方</a:t>
            </a:r>
            <a:r>
              <a:rPr kumimoji="0" lang="en-US" altLang="ja-JP" sz="1800" dirty="0">
                <a:latin typeface="+mn-ea"/>
              </a:rPr>
              <a:t>】</a:t>
            </a:r>
          </a:p>
        </p:txBody>
      </p:sp>
    </p:spTree>
    <p:extLst>
      <p:ext uri="{BB962C8B-B14F-4D97-AF65-F5344CB8AC3E}">
        <p14:creationId xmlns:p14="http://schemas.microsoft.com/office/powerpoint/2010/main" val="709145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F26F9-BA42-7973-3077-9AEE99106D03}"/>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81519E90-B42C-1B8F-8F34-2B68995119C4}"/>
                  </a:ext>
                </a:extLst>
              </p:cNvPr>
              <p:cNvSpPr txBox="1"/>
              <p:nvPr/>
            </p:nvSpPr>
            <p:spPr>
              <a:xfrm>
                <a:off x="544286" y="543726"/>
                <a:ext cx="11647714" cy="3451073"/>
              </a:xfrm>
              <a:prstGeom prst="rect">
                <a:avLst/>
              </a:prstGeom>
              <a:noFill/>
            </p:spPr>
            <p:txBody>
              <a:bodyPr wrap="square">
                <a:spAutoFit/>
              </a:bodyPr>
              <a:lstStyle/>
              <a:p>
                <a:pPr lvl="0"/>
                <a:r>
                  <a:rPr lang="ja-JP" altLang="en-US" sz="2800" dirty="0">
                    <a:latin typeface="+mn-ea"/>
                  </a:rPr>
                  <a:t>次の文は、もとにする数の何こ分かに注目する計算について説明したものです。</a:t>
                </a:r>
                <a:endParaRPr lang="en-US" altLang="ja-JP" sz="2800" dirty="0">
                  <a:latin typeface="+mn-ea"/>
                </a:endParaRPr>
              </a:p>
              <a:p>
                <a:pPr lvl="0"/>
                <a:r>
                  <a:rPr lang="ja-JP" altLang="en-US" sz="2800" b="1" dirty="0">
                    <a:latin typeface="+mn-ea"/>
                  </a:rPr>
                  <a:t>㋐</a:t>
                </a:r>
                <a:r>
                  <a:rPr lang="en-US" altLang="ja-JP" sz="2800" dirty="0">
                    <a:latin typeface="+mn-ea"/>
                  </a:rPr>
                  <a:t>〜</a:t>
                </a:r>
                <a:r>
                  <a:rPr lang="ja-JP" altLang="en-US" sz="2800" b="1" dirty="0">
                    <a:latin typeface="+mn-ea"/>
                  </a:rPr>
                  <a:t>㋓</a:t>
                </a:r>
                <a:r>
                  <a:rPr lang="ja-JP" altLang="en-US" sz="2800" dirty="0">
                    <a:latin typeface="+mn-ea"/>
                  </a:rPr>
                  <a:t>の説明の中から、正しいものをすべて選びましょう。</a:t>
                </a:r>
                <a:endParaRPr lang="en-US" altLang="ja-JP" sz="2800" dirty="0">
                  <a:latin typeface="+mn-ea"/>
                </a:endParaRPr>
              </a:p>
              <a:p>
                <a:pPr lvl="0"/>
                <a:r>
                  <a:rPr lang="ja-JP" altLang="en-US" sz="2800" b="1" dirty="0">
                    <a:latin typeface="+mn-ea"/>
                  </a:rPr>
                  <a:t> ㋐ </a:t>
                </a:r>
                <a:r>
                  <a:rPr lang="en-US" altLang="ja-JP" sz="2800" dirty="0">
                    <a:latin typeface="+mn-ea"/>
                  </a:rPr>
                  <a:t>300</a:t>
                </a:r>
                <a:r>
                  <a:rPr lang="ja-JP" altLang="en-US" sz="2800" dirty="0">
                    <a:latin typeface="+mn-ea"/>
                  </a:rPr>
                  <a:t>＋</a:t>
                </a:r>
                <a:r>
                  <a:rPr lang="en-US" altLang="ja-JP" sz="2800" dirty="0">
                    <a:latin typeface="+mn-ea"/>
                  </a:rPr>
                  <a:t>500</a:t>
                </a:r>
                <a:r>
                  <a:rPr lang="ja-JP" altLang="en-US" sz="2800" dirty="0">
                    <a:latin typeface="+mn-ea"/>
                  </a:rPr>
                  <a:t>は、</a:t>
                </a:r>
                <a:r>
                  <a:rPr lang="en-US" altLang="ja-JP" sz="2800" dirty="0">
                    <a:latin typeface="+mn-ea"/>
                  </a:rPr>
                  <a:t>100</a:t>
                </a:r>
                <a:r>
                  <a:rPr lang="ja-JP" altLang="en-US" sz="2800" dirty="0">
                    <a:latin typeface="+mn-ea"/>
                  </a:rPr>
                  <a:t>をもとにすると、</a:t>
                </a:r>
                <a:r>
                  <a:rPr lang="en-US" altLang="ja-JP" sz="2800" dirty="0">
                    <a:latin typeface="+mn-ea"/>
                  </a:rPr>
                  <a:t>30</a:t>
                </a:r>
                <a:r>
                  <a:rPr lang="ja-JP" altLang="en-US" sz="2800" dirty="0">
                    <a:latin typeface="+mn-ea"/>
                  </a:rPr>
                  <a:t>＋５の計算で考えられる。</a:t>
                </a:r>
              </a:p>
              <a:p>
                <a:pPr lvl="0"/>
                <a:r>
                  <a:rPr lang="ja-JP" altLang="en-US" sz="2800" b="1" dirty="0">
                    <a:latin typeface="+mn-ea"/>
                  </a:rPr>
                  <a:t> ㋑ </a:t>
                </a:r>
                <a:r>
                  <a:rPr lang="en-US" altLang="ja-JP" sz="2800" dirty="0">
                    <a:latin typeface="+mn-ea"/>
                  </a:rPr>
                  <a:t>0.3</a:t>
                </a:r>
                <a:r>
                  <a:rPr lang="ja-JP" altLang="en-US" sz="2800" dirty="0">
                    <a:latin typeface="+mn-ea"/>
                  </a:rPr>
                  <a:t>＋</a:t>
                </a:r>
                <a:r>
                  <a:rPr lang="en-US" altLang="ja-JP" sz="2800" dirty="0">
                    <a:latin typeface="+mn-ea"/>
                  </a:rPr>
                  <a:t>0.5</a:t>
                </a:r>
                <a:r>
                  <a:rPr lang="ja-JP" altLang="en-US" sz="2800" dirty="0">
                    <a:latin typeface="+mn-ea"/>
                  </a:rPr>
                  <a:t>は、</a:t>
                </a:r>
                <a:r>
                  <a:rPr lang="en-US" altLang="ja-JP" sz="2800" dirty="0">
                    <a:latin typeface="+mn-ea"/>
                  </a:rPr>
                  <a:t>0.01</a:t>
                </a:r>
                <a:r>
                  <a:rPr lang="ja-JP" altLang="en-US" sz="2800" dirty="0">
                    <a:latin typeface="+mn-ea"/>
                  </a:rPr>
                  <a:t>をもとにすると、</a:t>
                </a:r>
                <a:r>
                  <a:rPr lang="en-US" altLang="ja-JP" sz="2800" dirty="0">
                    <a:latin typeface="+mn-ea"/>
                  </a:rPr>
                  <a:t>30</a:t>
                </a:r>
                <a:r>
                  <a:rPr lang="ja-JP" altLang="en-US" sz="2800" dirty="0">
                    <a:latin typeface="+mn-ea"/>
                  </a:rPr>
                  <a:t>＋５の計算で考えられる。</a:t>
                </a:r>
              </a:p>
              <a:p>
                <a:pPr lvl="0"/>
                <a:r>
                  <a:rPr lang="ja-JP" altLang="en-US" sz="2800" b="1" dirty="0">
                    <a:latin typeface="+mn-ea"/>
                  </a:rPr>
                  <a:t> ㋒ </a:t>
                </a:r>
                <a:r>
                  <a:rPr lang="en-US" altLang="ja-JP" sz="2800" dirty="0">
                    <a:latin typeface="+mn-ea"/>
                  </a:rPr>
                  <a:t>0.3</a:t>
                </a:r>
                <a:r>
                  <a:rPr lang="ja-JP" altLang="en-US" sz="2800" dirty="0">
                    <a:latin typeface="+mn-ea"/>
                  </a:rPr>
                  <a:t>＋</a:t>
                </a:r>
                <a:r>
                  <a:rPr lang="en-US" altLang="ja-JP" sz="2800" dirty="0">
                    <a:latin typeface="+mn-ea"/>
                  </a:rPr>
                  <a:t>0.05</a:t>
                </a:r>
                <a:r>
                  <a:rPr lang="ja-JP" altLang="en-US" sz="2800" dirty="0">
                    <a:latin typeface="+mn-ea"/>
                  </a:rPr>
                  <a:t>は、</a:t>
                </a:r>
                <a:r>
                  <a:rPr lang="en-US" altLang="ja-JP" sz="2800" dirty="0">
                    <a:latin typeface="+mn-ea"/>
                  </a:rPr>
                  <a:t>0.01</a:t>
                </a:r>
                <a:r>
                  <a:rPr lang="ja-JP" altLang="en-US" sz="2800" dirty="0">
                    <a:latin typeface="+mn-ea"/>
                  </a:rPr>
                  <a:t>をもとにすると、</a:t>
                </a:r>
                <a:r>
                  <a:rPr lang="en-US" altLang="ja-JP" sz="2800" dirty="0">
                    <a:latin typeface="+mn-ea"/>
                  </a:rPr>
                  <a:t>30</a:t>
                </a:r>
                <a:r>
                  <a:rPr lang="ja-JP" altLang="en-US" sz="2800" dirty="0">
                    <a:latin typeface="+mn-ea"/>
                  </a:rPr>
                  <a:t>＋５の計算で考えられる。</a:t>
                </a:r>
              </a:p>
              <a:p>
                <a:pPr lvl="0"/>
                <a:r>
                  <a:rPr lang="ja-JP" altLang="en-US" sz="2800" b="1" dirty="0">
                    <a:latin typeface="+mn-ea"/>
                  </a:rPr>
                  <a:t> ㋓</a:t>
                </a:r>
                <a:r>
                  <a:rPr lang="ja-JP" altLang="en-US" sz="2800" dirty="0">
                    <a:latin typeface="+mn-ea"/>
                  </a:rPr>
                  <a:t> </a:t>
                </a:r>
                <a14:m>
                  <m:oMath xmlns:m="http://schemas.openxmlformats.org/officeDocument/2006/math">
                    <m:f>
                      <m:fPr>
                        <m:ctrlPr>
                          <a:rPr lang="en-US" altLang="ja-JP" sz="2800" i="1" smtClean="0">
                            <a:latin typeface="Cambria Math" panose="02040503050406030204" pitchFamily="18" charset="0"/>
                          </a:rPr>
                        </m:ctrlPr>
                      </m:fPr>
                      <m:num>
                        <m:r>
                          <a:rPr lang="ja-JP" altLang="en-US" sz="2800" i="1">
                            <a:latin typeface="Cambria Math" panose="02040503050406030204" pitchFamily="18" charset="0"/>
                          </a:rPr>
                          <m:t>３</m:t>
                        </m:r>
                      </m:num>
                      <m:den>
                        <m:r>
                          <a:rPr lang="ja-JP" altLang="en-US" sz="2800" i="1">
                            <a:latin typeface="Cambria Math" panose="02040503050406030204" pitchFamily="18" charset="0"/>
                          </a:rPr>
                          <m:t>７</m:t>
                        </m:r>
                      </m:den>
                    </m:f>
                  </m:oMath>
                </a14:m>
                <a:r>
                  <a:rPr lang="ja-JP" altLang="en-US" sz="2800" dirty="0">
                    <a:latin typeface="+mn-ea"/>
                  </a:rPr>
                  <a:t>＋</a:t>
                </a:r>
                <a14:m>
                  <m:oMath xmlns:m="http://schemas.openxmlformats.org/officeDocument/2006/math">
                    <m:f>
                      <m:fPr>
                        <m:ctrlPr>
                          <a:rPr lang="en-US" altLang="ja-JP" sz="2800" i="1">
                            <a:latin typeface="Cambria Math" panose="02040503050406030204" pitchFamily="18" charset="0"/>
                          </a:rPr>
                        </m:ctrlPr>
                      </m:fPr>
                      <m:num>
                        <m:r>
                          <a:rPr lang="ja-JP" altLang="en-US" sz="2800" i="1" smtClean="0">
                            <a:latin typeface="Cambria Math" panose="02040503050406030204" pitchFamily="18" charset="0"/>
                          </a:rPr>
                          <m:t>５</m:t>
                        </m:r>
                      </m:num>
                      <m:den>
                        <m:r>
                          <a:rPr lang="ja-JP" altLang="en-US" sz="2800" i="1">
                            <a:latin typeface="Cambria Math" panose="02040503050406030204" pitchFamily="18" charset="0"/>
                          </a:rPr>
                          <m:t>７</m:t>
                        </m:r>
                      </m:den>
                    </m:f>
                    <m:r>
                      <a:rPr lang="en-US" altLang="ja-JP" sz="2800" b="0" i="0" smtClean="0">
                        <a:latin typeface="Cambria Math" panose="02040503050406030204" pitchFamily="18" charset="0"/>
                      </a:rPr>
                      <m:t> </m:t>
                    </m:r>
                  </m:oMath>
                </a14:m>
                <a:r>
                  <a:rPr lang="ja-JP" altLang="en-US" sz="2800" dirty="0">
                    <a:latin typeface="+mn-ea"/>
                  </a:rPr>
                  <a:t>は、</a:t>
                </a:r>
                <a14:m>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１</m:t>
                        </m:r>
                      </m:num>
                      <m:den>
                        <m:r>
                          <a:rPr lang="ja-JP" altLang="en-US" sz="2800" i="1">
                            <a:latin typeface="Cambria Math" panose="02040503050406030204" pitchFamily="18" charset="0"/>
                          </a:rPr>
                          <m:t>７</m:t>
                        </m:r>
                      </m:den>
                    </m:f>
                  </m:oMath>
                </a14:m>
                <a:r>
                  <a:rPr lang="en-US" altLang="ja-JP" sz="2800" dirty="0">
                    <a:latin typeface="+mn-ea"/>
                  </a:rPr>
                  <a:t> </a:t>
                </a:r>
                <a:r>
                  <a:rPr lang="ja-JP" altLang="en-US" sz="2800" dirty="0">
                    <a:latin typeface="+mn-ea"/>
                  </a:rPr>
                  <a:t>をもとにすると、３＋５の計算で考えられる。</a:t>
                </a:r>
              </a:p>
            </p:txBody>
          </p:sp>
        </mc:Choice>
        <mc:Fallback xmlns="">
          <p:sp>
            <p:nvSpPr>
              <p:cNvPr id="68" name="テキスト ボックス 67">
                <a:extLst>
                  <a:ext uri="{FF2B5EF4-FFF2-40B4-BE49-F238E27FC236}">
                    <a16:creationId xmlns:a16="http://schemas.microsoft.com/office/drawing/2014/main" id="{81519E90-B42C-1B8F-8F34-2B68995119C4}"/>
                  </a:ext>
                </a:extLst>
              </p:cNvPr>
              <p:cNvSpPr txBox="1">
                <a:spLocks noRot="1" noChangeAspect="1" noMove="1" noResize="1" noEditPoints="1" noAdjustHandles="1" noChangeArrowheads="1" noChangeShapeType="1" noTextEdit="1"/>
              </p:cNvSpPr>
              <p:nvPr/>
            </p:nvSpPr>
            <p:spPr>
              <a:xfrm>
                <a:off x="544286" y="543726"/>
                <a:ext cx="11647714" cy="3451073"/>
              </a:xfrm>
              <a:prstGeom prst="rect">
                <a:avLst/>
              </a:prstGeom>
              <a:blipFill>
                <a:blip r:embed="rId2"/>
                <a:stretch>
                  <a:fillRect l="-1047" t="-1767" r="-366"/>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EEE11C10-D849-C6EE-ACEA-EB429C2734FD}"/>
              </a:ext>
            </a:extLst>
          </p:cNvPr>
          <p:cNvSpPr>
            <a:spLocks noGrp="1"/>
          </p:cNvSpPr>
          <p:nvPr>
            <p:ph type="sldNum" sz="quarter" idx="12"/>
          </p:nvPr>
        </p:nvSpPr>
        <p:spPr/>
        <p:txBody>
          <a:bodyPr/>
          <a:lstStyle/>
          <a:p>
            <a:fld id="{64CFD8D9-0933-4DFC-9336-0D1486BA97A6}" type="slidenum">
              <a:rPr kumimoji="1" lang="ja-JP" altLang="en-US" smtClean="0">
                <a:latin typeface="+mn-ea"/>
              </a:rPr>
              <a:t>13</a:t>
            </a:fld>
            <a:endParaRPr kumimoji="1" lang="ja-JP" altLang="en-US" dirty="0">
              <a:latin typeface="+mn-ea"/>
            </a:endParaRPr>
          </a:p>
        </p:txBody>
      </p:sp>
      <p:sp>
        <p:nvSpPr>
          <p:cNvPr id="5" name="テキスト ボックス 4">
            <a:extLst>
              <a:ext uri="{FF2B5EF4-FFF2-40B4-BE49-F238E27FC236}">
                <a16:creationId xmlns:a16="http://schemas.microsoft.com/office/drawing/2014/main" id="{9E15B1E9-64F0-051C-EA7A-643D46A004D9}"/>
              </a:ext>
            </a:extLst>
          </p:cNvPr>
          <p:cNvSpPr txBox="1"/>
          <p:nvPr/>
        </p:nvSpPr>
        <p:spPr>
          <a:xfrm>
            <a:off x="0" y="6488668"/>
            <a:ext cx="12192000" cy="369332"/>
          </a:xfrm>
          <a:prstGeom prst="rect">
            <a:avLst/>
          </a:prstGeom>
          <a:noFill/>
        </p:spPr>
        <p:txBody>
          <a:bodyPr wrap="square">
            <a:spAutoFit/>
          </a:bodyPr>
          <a:lstStyle/>
          <a:p>
            <a:pPr lvl="0" eaLnBrk="0" fontAlgn="base" hangingPunct="0">
              <a:spcBef>
                <a:spcPct val="0"/>
              </a:spcBef>
              <a:spcAft>
                <a:spcPct val="0"/>
              </a:spcAft>
            </a:pPr>
            <a:r>
              <a:rPr lang="en-US" altLang="ja-JP" sz="1800" dirty="0">
                <a:latin typeface="+mn-ea"/>
              </a:rPr>
              <a:t>【</a:t>
            </a:r>
            <a:r>
              <a:rPr lang="ja-JP" altLang="en-US" sz="1800" dirty="0">
                <a:latin typeface="+mn-ea"/>
              </a:rPr>
              <a:t>２年５</a:t>
            </a:r>
            <a:r>
              <a:rPr lang="en-US" altLang="ja-JP" sz="1800" dirty="0">
                <a:latin typeface="+mn-ea"/>
              </a:rPr>
              <a:t>.</a:t>
            </a:r>
            <a:r>
              <a:rPr lang="ja-JP" altLang="en-US" sz="1800" dirty="0">
                <a:latin typeface="+mn-ea"/>
              </a:rPr>
              <a:t>３けたの数</a:t>
            </a:r>
            <a:r>
              <a:rPr lang="en-US" altLang="ja-JP" sz="1800" dirty="0">
                <a:latin typeface="+mn-ea"/>
              </a:rPr>
              <a:t>】【</a:t>
            </a:r>
            <a:r>
              <a:rPr lang="ja-JP" altLang="en-US" sz="1800" dirty="0">
                <a:latin typeface="+mn-ea"/>
              </a:rPr>
              <a:t>３年９</a:t>
            </a:r>
            <a:r>
              <a:rPr lang="en-US" altLang="ja-JP" sz="1800" dirty="0">
                <a:latin typeface="+mn-ea"/>
              </a:rPr>
              <a:t>.</a:t>
            </a:r>
            <a:r>
              <a:rPr lang="ja-JP" altLang="en-US" sz="1800" dirty="0">
                <a:latin typeface="+mn-ea"/>
              </a:rPr>
              <a:t>大きい数のしくみ</a:t>
            </a:r>
            <a:r>
              <a:rPr lang="en-US" altLang="ja-JP" sz="1800" dirty="0">
                <a:latin typeface="+mn-ea"/>
              </a:rPr>
              <a:t>】</a:t>
            </a:r>
            <a:r>
              <a:rPr kumimoji="0" lang="en-US" altLang="ja-JP" sz="1800" dirty="0">
                <a:latin typeface="+mn-ea"/>
              </a:rPr>
              <a:t>【</a:t>
            </a:r>
            <a:r>
              <a:rPr kumimoji="0" lang="ja-JP" altLang="en-US" sz="1800" dirty="0">
                <a:latin typeface="+mn-ea"/>
              </a:rPr>
              <a:t>３年</a:t>
            </a:r>
            <a:r>
              <a:rPr lang="en-US" altLang="ja-JP" sz="1800" dirty="0">
                <a:latin typeface="+mn-ea"/>
              </a:rPr>
              <a:t>13.</a:t>
            </a:r>
            <a:r>
              <a:rPr kumimoji="0" lang="ja-JP" altLang="en-US" sz="1800" dirty="0">
                <a:latin typeface="+mn-ea"/>
              </a:rPr>
              <a:t>小数</a:t>
            </a:r>
            <a:r>
              <a:rPr kumimoji="0" lang="en-US" altLang="ja-JP" sz="1800" dirty="0">
                <a:latin typeface="+mn-ea"/>
              </a:rPr>
              <a:t>】</a:t>
            </a:r>
            <a:r>
              <a:rPr lang="en-US" altLang="ja-JP" sz="1800" dirty="0">
                <a:latin typeface="+mn-ea"/>
              </a:rPr>
              <a:t>【</a:t>
            </a:r>
            <a:r>
              <a:rPr lang="ja-JP" altLang="en-US" sz="1800">
                <a:latin typeface="+mn-ea"/>
              </a:rPr>
              <a:t>４年５</a:t>
            </a:r>
            <a:r>
              <a:rPr lang="en-US" altLang="ja-JP" sz="1800" dirty="0">
                <a:latin typeface="+mn-ea"/>
              </a:rPr>
              <a:t>.</a:t>
            </a:r>
            <a:r>
              <a:rPr lang="ja-JP" altLang="en-US" sz="1800" dirty="0">
                <a:latin typeface="+mn-ea"/>
              </a:rPr>
              <a:t>小数のしくみ</a:t>
            </a:r>
            <a:r>
              <a:rPr lang="en-US" altLang="ja-JP" sz="1800" dirty="0">
                <a:latin typeface="+mn-ea"/>
              </a:rPr>
              <a:t>】</a:t>
            </a:r>
          </a:p>
        </p:txBody>
      </p:sp>
    </p:spTree>
    <p:extLst>
      <p:ext uri="{BB962C8B-B14F-4D97-AF65-F5344CB8AC3E}">
        <p14:creationId xmlns:p14="http://schemas.microsoft.com/office/powerpoint/2010/main" val="4272196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4E6D6-9C39-21A2-AC75-5FD516FA8962}"/>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68" name="テキスト ボックス 67">
                <a:extLst>
                  <a:ext uri="{FF2B5EF4-FFF2-40B4-BE49-F238E27FC236}">
                    <a16:creationId xmlns:a16="http://schemas.microsoft.com/office/drawing/2014/main" id="{82965657-9B80-3EB4-9A5E-FA3DF5121CDF}"/>
                  </a:ext>
                </a:extLst>
              </p:cNvPr>
              <p:cNvSpPr txBox="1"/>
              <p:nvPr/>
            </p:nvSpPr>
            <p:spPr>
              <a:xfrm>
                <a:off x="881725" y="543735"/>
                <a:ext cx="10540800" cy="5832000"/>
              </a:xfrm>
              <a:prstGeom prst="rect">
                <a:avLst/>
              </a:prstGeom>
              <a:noFill/>
            </p:spPr>
            <p:txBody>
              <a:bodyPr wrap="square" numCol="2" spcCol="360000">
                <a:spAutoFit/>
              </a:bodyPr>
              <a:lstStyle/>
              <a:p>
                <a:pPr lvl="0"/>
                <a:r>
                  <a:rPr lang="ja-JP" altLang="en-US" sz="2800" dirty="0">
                    <a:latin typeface="+mn-ea"/>
                  </a:rPr>
                  <a:t>解答</a:t>
                </a:r>
                <a:endParaRPr lang="en-US" altLang="ja-JP" sz="2800" dirty="0">
                  <a:latin typeface="+mn-ea"/>
                </a:endParaRPr>
              </a:p>
              <a:p>
                <a:pPr marL="711200" indent="-711200">
                  <a:buFont typeface="+mj-lt"/>
                  <a:buAutoNum type="arabicPeriod"/>
                </a:pPr>
                <a:r>
                  <a:rPr lang="en-US" altLang="ja-JP" sz="2800" dirty="0">
                    <a:latin typeface="+mn-ea"/>
                  </a:rPr>
                  <a:t> </a:t>
                </a:r>
                <a14:m>
                  <m:oMath xmlns:m="http://schemas.openxmlformats.org/officeDocument/2006/math">
                    <m:f>
                      <m:fPr>
                        <m:ctrlPr>
                          <a:rPr lang="en-US" altLang="ja-JP" sz="2800" i="1">
                            <a:latin typeface="Cambria Math" panose="02040503050406030204" pitchFamily="18" charset="0"/>
                          </a:rPr>
                        </m:ctrlPr>
                      </m:fPr>
                      <m:num>
                        <m:r>
                          <a:rPr lang="ja-JP" altLang="en-US" sz="2800" i="1" smtClean="0">
                            <a:latin typeface="Cambria Math" panose="02040503050406030204" pitchFamily="18" charset="0"/>
                          </a:rPr>
                          <m:t>３</m:t>
                        </m:r>
                      </m:num>
                      <m:den>
                        <m:r>
                          <a:rPr lang="ja-JP" altLang="en-US" sz="2800" i="1">
                            <a:latin typeface="Cambria Math" panose="02040503050406030204" pitchFamily="18" charset="0"/>
                          </a:rPr>
                          <m:t>５</m:t>
                        </m:r>
                      </m:den>
                    </m:f>
                    <m:r>
                      <a:rPr lang="ja-JP" altLang="en-US" sz="2800" i="1">
                        <a:latin typeface="Cambria Math" panose="02040503050406030204" pitchFamily="18" charset="0"/>
                      </a:rPr>
                      <m:t> </m:t>
                    </m:r>
                  </m:oMath>
                </a14:m>
                <a:endParaRPr lang="en-US" altLang="ja-JP" sz="2800" dirty="0">
                  <a:latin typeface="+mn-ea"/>
                </a:endParaRPr>
              </a:p>
              <a:p>
                <a:pPr marL="711200" indent="-711200">
                  <a:buFont typeface="+mj-lt"/>
                  <a:buAutoNum type="arabicPeriod"/>
                </a:pPr>
                <a:r>
                  <a:rPr lang="en-US" altLang="ja-JP" sz="2800" dirty="0">
                    <a:latin typeface="+mn-ea"/>
                  </a:rPr>
                  <a:t> </a:t>
                </a:r>
                <a14:m>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３</m:t>
                        </m:r>
                      </m:num>
                      <m:den>
                        <m:r>
                          <a:rPr lang="ja-JP" altLang="en-US" sz="2800" i="1">
                            <a:latin typeface="Cambria Math" panose="02040503050406030204" pitchFamily="18" charset="0"/>
                          </a:rPr>
                          <m:t>５</m:t>
                        </m:r>
                      </m:den>
                    </m:f>
                    <m:r>
                      <a:rPr lang="ja-JP" altLang="en-US" sz="2800" i="1">
                        <a:latin typeface="Cambria Math" panose="02040503050406030204" pitchFamily="18" charset="0"/>
                      </a:rPr>
                      <m:t> </m:t>
                    </m:r>
                  </m:oMath>
                </a14:m>
                <a:endParaRPr lang="en-US" altLang="ja-JP" sz="2800" dirty="0">
                  <a:latin typeface="+mn-ea"/>
                </a:endParaRPr>
              </a:p>
              <a:p>
                <a:pPr marL="711200" indent="-711200">
                  <a:buFont typeface="+mj-lt"/>
                  <a:buAutoNum type="arabicPeriod"/>
                </a:pPr>
                <a:r>
                  <a:rPr lang="ja-JP" altLang="en-US" sz="2800" dirty="0">
                    <a:latin typeface="+mn-ea"/>
                  </a:rPr>
                  <a:t>㋑</a:t>
                </a:r>
                <a:endParaRPr lang="en-US" altLang="ja-JP" sz="2800" dirty="0">
                  <a:latin typeface="+mn-ea"/>
                </a:endParaRPr>
              </a:p>
              <a:p>
                <a:pPr marL="711200" indent="-711200">
                  <a:buFont typeface="+mj-lt"/>
                  <a:buAutoNum type="arabicPeriod"/>
                </a:pPr>
                <a:r>
                  <a:rPr lang="ja-JP" altLang="en-US" sz="2800" dirty="0">
                    <a:latin typeface="+mn-ea"/>
                  </a:rPr>
                  <a:t>㋒</a:t>
                </a:r>
                <a:endParaRPr lang="en-US" altLang="ja-JP" sz="2800" dirty="0">
                  <a:latin typeface="+mn-ea"/>
                </a:endParaRPr>
              </a:p>
              <a:p>
                <a:pPr marL="711200" indent="-711200">
                  <a:buFont typeface="+mj-lt"/>
                  <a:buAutoNum type="arabicPeriod"/>
                </a:pPr>
                <a:r>
                  <a:rPr lang="en-US" altLang="ja-JP" sz="2800" dirty="0">
                    <a:latin typeface="+mn-ea"/>
                  </a:rPr>
                  <a:t>0.75</a:t>
                </a:r>
              </a:p>
              <a:p>
                <a:pPr marL="711200" indent="-711200">
                  <a:buFont typeface="+mj-lt"/>
                  <a:buAutoNum type="arabicPeriod"/>
                </a:pPr>
                <a:r>
                  <a:rPr lang="en-US" altLang="ja-JP" sz="2800" dirty="0">
                    <a:latin typeface="+mn-ea"/>
                  </a:rPr>
                  <a:t> </a:t>
                </a:r>
                <a14:m>
                  <m:oMath xmlns:m="http://schemas.openxmlformats.org/officeDocument/2006/math">
                    <m:f>
                      <m:fPr>
                        <m:ctrlPr>
                          <a:rPr lang="en-US" altLang="ja-JP" sz="2800" i="1">
                            <a:latin typeface="Cambria Math" panose="02040503050406030204" pitchFamily="18" charset="0"/>
                          </a:rPr>
                        </m:ctrlPr>
                      </m:fPr>
                      <m:num>
                        <m:r>
                          <m:rPr>
                            <m:nor/>
                          </m:rPr>
                          <a:rPr lang="en-US" altLang="ja-JP" sz="2800" b="0" i="0" smtClean="0">
                            <a:latin typeface="+mn-ea"/>
                          </a:rPr>
                          <m:t>27</m:t>
                        </m:r>
                      </m:num>
                      <m:den>
                        <m:r>
                          <m:rPr>
                            <m:nor/>
                          </m:rPr>
                          <a:rPr lang="en-US" altLang="ja-JP" sz="2800" b="0" i="0" smtClean="0">
                            <a:latin typeface="+mn-ea"/>
                          </a:rPr>
                          <m:t>100</m:t>
                        </m:r>
                      </m:den>
                    </m:f>
                  </m:oMath>
                </a14:m>
                <a:endParaRPr lang="en-US" altLang="ja-JP" sz="2800" dirty="0">
                  <a:latin typeface="+mn-ea"/>
                </a:endParaRPr>
              </a:p>
              <a:p>
                <a:pPr marL="711200" indent="-711200">
                  <a:buFont typeface="+mj-lt"/>
                  <a:buAutoNum type="arabicPeriod"/>
                </a:pPr>
                <a:r>
                  <a:rPr lang="en-US" altLang="ja-JP" sz="2800" dirty="0">
                    <a:latin typeface="+mn-ea"/>
                  </a:rPr>
                  <a:t> </a:t>
                </a:r>
                <a14:m>
                  <m:oMath xmlns:m="http://schemas.openxmlformats.org/officeDocument/2006/math">
                    <m:f>
                      <m:fPr>
                        <m:ctrlPr>
                          <a:rPr lang="en-US" altLang="ja-JP" sz="2800" i="1">
                            <a:latin typeface="Cambria Math" panose="02040503050406030204" pitchFamily="18" charset="0"/>
                          </a:rPr>
                        </m:ctrlPr>
                      </m:fPr>
                      <m:num>
                        <m:r>
                          <m:rPr>
                            <m:nor/>
                          </m:rPr>
                          <a:rPr lang="en-US" altLang="ja-JP" sz="2800" b="0" i="0" smtClean="0">
                            <a:latin typeface="+mn-ea"/>
                          </a:rPr>
                          <m:t>11</m:t>
                        </m:r>
                      </m:num>
                      <m:den>
                        <m:r>
                          <a:rPr lang="ja-JP" altLang="en-US" sz="2800" i="1">
                            <a:latin typeface="Cambria Math" panose="02040503050406030204" pitchFamily="18" charset="0"/>
                          </a:rPr>
                          <m:t>４</m:t>
                        </m:r>
                      </m:den>
                    </m:f>
                  </m:oMath>
                </a14:m>
                <a:endParaRPr lang="en-US" altLang="ja-JP" sz="2800" dirty="0">
                  <a:latin typeface="+mn-ea"/>
                </a:endParaRPr>
              </a:p>
              <a:p>
                <a:pPr marL="711200" indent="-711200">
                  <a:buFont typeface="+mj-lt"/>
                  <a:buAutoNum type="arabicPeriod"/>
                </a:pPr>
                <a:r>
                  <a:rPr lang="ja-JP" altLang="en-US" sz="2800" dirty="0">
                    <a:latin typeface="+mn-ea"/>
                  </a:rPr>
                  <a:t>㋐、㋑、㋓</a:t>
                </a:r>
                <a:endParaRPr lang="en-US" altLang="ja-JP" sz="2800" dirty="0">
                  <a:latin typeface="+mn-ea"/>
                </a:endParaRPr>
              </a:p>
              <a:p>
                <a:pPr marL="711200" indent="-711200">
                  <a:buFont typeface="+mj-lt"/>
                  <a:buAutoNum type="arabicPeriod"/>
                </a:pPr>
                <a:r>
                  <a:rPr lang="ja-JP" altLang="en-US" sz="2800" dirty="0">
                    <a:latin typeface="+mn-ea"/>
                  </a:rPr>
                  <a:t>㋐、㋑</a:t>
                </a:r>
                <a:endParaRPr lang="en-US" altLang="ja-JP" sz="2800" dirty="0">
                  <a:latin typeface="+mn-ea"/>
                </a:endParaRPr>
              </a:p>
              <a:p>
                <a:pPr marL="711200" indent="-711200">
                  <a:buFont typeface="+mj-lt"/>
                  <a:buAutoNum type="arabicPeriod"/>
                </a:pPr>
                <a:r>
                  <a:rPr lang="ja-JP" altLang="en-US" sz="2800" dirty="0">
                    <a:latin typeface="+mn-ea"/>
                  </a:rPr>
                  <a:t>㋓、㋕</a:t>
                </a:r>
                <a:endParaRPr lang="en-US" altLang="ja-JP" sz="2800" dirty="0">
                  <a:latin typeface="+mn-ea"/>
                </a:endParaRPr>
              </a:p>
              <a:p>
                <a:pPr marL="711200" indent="-711200">
                  <a:buFont typeface="+mj-lt"/>
                  <a:buAutoNum type="arabicPeriod"/>
                </a:pPr>
                <a:r>
                  <a:rPr lang="ja-JP" altLang="en-US" sz="2800" dirty="0">
                    <a:latin typeface="+mn-ea"/>
                  </a:rPr>
                  <a:t>２、３、６のいずれか</a:t>
                </a:r>
                <a:endParaRPr lang="en-US" altLang="ja-JP" sz="2800" dirty="0">
                  <a:latin typeface="+mn-ea"/>
                </a:endParaRPr>
              </a:p>
              <a:p>
                <a:pPr marL="711200" indent="-711200">
                  <a:buFont typeface="+mj-lt"/>
                  <a:buAutoNum type="arabicPeriod"/>
                </a:pPr>
                <a:r>
                  <a:rPr lang="en-US" altLang="ja-JP" sz="2800" dirty="0">
                    <a:latin typeface="+mn-ea"/>
                  </a:rPr>
                  <a:t>110</a:t>
                </a:r>
              </a:p>
              <a:p>
                <a:pPr marL="711200" indent="-711200">
                  <a:buFont typeface="+mj-lt"/>
                  <a:buAutoNum type="arabicPeriod"/>
                </a:pPr>
                <a:r>
                  <a:rPr lang="ja-JP" altLang="en-US" sz="2800" dirty="0">
                    <a:latin typeface="+mn-ea"/>
                  </a:rPr>
                  <a:t>㋒、㋓</a:t>
                </a:r>
                <a:endParaRPr lang="en-US" altLang="ja-JP" sz="2800" dirty="0">
                  <a:latin typeface="+mn-ea"/>
                </a:endParaRPr>
              </a:p>
              <a:p>
                <a:pPr marL="514350" indent="-514350">
                  <a:buFont typeface="+mj-lt"/>
                  <a:buAutoNum type="arabicPeriod"/>
                </a:pPr>
                <a:endParaRPr lang="ja-JP" altLang="en-US" sz="2800" dirty="0">
                  <a:latin typeface="+mn-ea"/>
                </a:endParaRPr>
              </a:p>
            </p:txBody>
          </p:sp>
        </mc:Choice>
        <mc:Fallback>
          <p:sp>
            <p:nvSpPr>
              <p:cNvPr id="68" name="テキスト ボックス 67">
                <a:extLst>
                  <a:ext uri="{FF2B5EF4-FFF2-40B4-BE49-F238E27FC236}">
                    <a16:creationId xmlns:a16="http://schemas.microsoft.com/office/drawing/2014/main" id="{82965657-9B80-3EB4-9A5E-FA3DF5121CDF}"/>
                  </a:ext>
                </a:extLst>
              </p:cNvPr>
              <p:cNvSpPr txBox="1">
                <a:spLocks noRot="1" noChangeAspect="1" noMove="1" noResize="1" noEditPoints="1" noAdjustHandles="1" noChangeArrowheads="1" noChangeShapeType="1" noTextEdit="1"/>
              </p:cNvSpPr>
              <p:nvPr/>
            </p:nvSpPr>
            <p:spPr>
              <a:xfrm>
                <a:off x="881725" y="543735"/>
                <a:ext cx="10540800" cy="5832000"/>
              </a:xfrm>
              <a:prstGeom prst="rect">
                <a:avLst/>
              </a:prstGeom>
              <a:blipFill>
                <a:blip r:embed="rId2"/>
                <a:stretch>
                  <a:fillRect l="-1215" t="-1045" b="-125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3845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371DC-5200-AACA-781D-26098C0C3B0D}"/>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070BF48E-396C-7845-E9C6-C6C0C7DAAE62}"/>
                  </a:ext>
                </a:extLst>
              </p:cNvPr>
              <p:cNvSpPr txBox="1"/>
              <p:nvPr/>
            </p:nvSpPr>
            <p:spPr>
              <a:xfrm>
                <a:off x="881726" y="543726"/>
                <a:ext cx="10540253" cy="822597"/>
              </a:xfrm>
              <a:prstGeom prst="rect">
                <a:avLst/>
              </a:prstGeom>
              <a:noFill/>
            </p:spPr>
            <p:txBody>
              <a:bodyPr wrap="square">
                <a:spAutoFit/>
              </a:bodyPr>
              <a:lstStyle/>
              <a:p>
                <a:pPr lvl="0"/>
                <a14:m>
                  <m:oMath xmlns:m="http://schemas.openxmlformats.org/officeDocument/2006/math">
                    <m:f>
                      <m:fPr>
                        <m:ctrlPr>
                          <a:rPr lang="en-US" altLang="ja-JP" sz="2800" i="1" smtClean="0">
                            <a:latin typeface="Cambria Math" panose="02040503050406030204" pitchFamily="18" charset="0"/>
                          </a:rPr>
                        </m:ctrlPr>
                      </m:fPr>
                      <m:num>
                        <m:r>
                          <a:rPr lang="ja-JP" altLang="en-US" sz="2800" i="1">
                            <a:latin typeface="Cambria Math" panose="02040503050406030204" pitchFamily="18" charset="0"/>
                          </a:rPr>
                          <m:t>２</m:t>
                        </m:r>
                      </m:num>
                      <m:den>
                        <m:r>
                          <a:rPr lang="ja-JP" altLang="en-US" sz="2800" i="1">
                            <a:latin typeface="Cambria Math" panose="02040503050406030204" pitchFamily="18" charset="0"/>
                          </a:rPr>
                          <m:t>５</m:t>
                        </m:r>
                      </m:den>
                    </m:f>
                    <m:r>
                      <a:rPr lang="en-US" altLang="ja-JP" sz="2800" i="1">
                        <a:latin typeface="Cambria Math" panose="02040503050406030204" pitchFamily="18" charset="0"/>
                      </a:rPr>
                      <m:t>+</m:t>
                    </m:r>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１</m:t>
                        </m:r>
                      </m:num>
                      <m:den>
                        <m:r>
                          <a:rPr lang="ja-JP" altLang="en-US" sz="2800" i="1">
                            <a:latin typeface="Cambria Math" panose="02040503050406030204" pitchFamily="18" charset="0"/>
                          </a:rPr>
                          <m:t>５</m:t>
                        </m:r>
                      </m:den>
                    </m:f>
                  </m:oMath>
                </a14:m>
                <a:r>
                  <a:rPr lang="en-US" altLang="ja-JP" sz="2800" dirty="0"/>
                  <a:t> </a:t>
                </a:r>
                <a:r>
                  <a:rPr lang="ja-JP" altLang="en-US" sz="2800" dirty="0"/>
                  <a:t>を計算</a:t>
                </a:r>
                <a:r>
                  <a:rPr lang="ja-JP" altLang="en-US" sz="2800"/>
                  <a:t>しましょう。</a:t>
                </a:r>
                <a:endParaRPr lang="en-US" altLang="ja-JP" sz="2800" dirty="0"/>
              </a:p>
            </p:txBody>
          </p:sp>
        </mc:Choice>
        <mc:Fallback xmlns="">
          <p:sp>
            <p:nvSpPr>
              <p:cNvPr id="68" name="テキスト ボックス 67">
                <a:extLst>
                  <a:ext uri="{FF2B5EF4-FFF2-40B4-BE49-F238E27FC236}">
                    <a16:creationId xmlns:a16="http://schemas.microsoft.com/office/drawing/2014/main" id="{070BF48E-396C-7845-E9C6-C6C0C7DAAE62}"/>
                  </a:ext>
                </a:extLst>
              </p:cNvPr>
              <p:cNvSpPr txBox="1">
                <a:spLocks noRot="1" noChangeAspect="1" noMove="1" noResize="1" noEditPoints="1" noAdjustHandles="1" noChangeArrowheads="1" noChangeShapeType="1" noTextEdit="1"/>
              </p:cNvSpPr>
              <p:nvPr/>
            </p:nvSpPr>
            <p:spPr>
              <a:xfrm>
                <a:off x="881726" y="543726"/>
                <a:ext cx="10540253" cy="822597"/>
              </a:xfrm>
              <a:prstGeom prst="rect">
                <a:avLst/>
              </a:prstGeom>
              <a:blipFill>
                <a:blip r:embed="rId2"/>
                <a:stretch>
                  <a:fillRect l="-481" b="-10606"/>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67CAFA93-10F6-6AA1-06A7-A334CE7A7C3C}"/>
              </a:ext>
            </a:extLst>
          </p:cNvPr>
          <p:cNvSpPr>
            <a:spLocks noGrp="1"/>
          </p:cNvSpPr>
          <p:nvPr>
            <p:ph type="sldNum" sz="quarter" idx="12"/>
          </p:nvPr>
        </p:nvSpPr>
        <p:spPr/>
        <p:txBody>
          <a:bodyPr/>
          <a:lstStyle/>
          <a:p>
            <a:fld id="{64CFD8D9-0933-4DFC-9336-0D1486BA97A6}" type="slidenum">
              <a:rPr kumimoji="1" lang="ja-JP" altLang="en-US" smtClean="0"/>
              <a:t>1</a:t>
            </a:fld>
            <a:endParaRPr kumimoji="1" lang="ja-JP" altLang="en-US" dirty="0"/>
          </a:p>
        </p:txBody>
      </p:sp>
      <p:sp>
        <p:nvSpPr>
          <p:cNvPr id="4" name="テキスト ボックス 3">
            <a:extLst>
              <a:ext uri="{FF2B5EF4-FFF2-40B4-BE49-F238E27FC236}">
                <a16:creationId xmlns:a16="http://schemas.microsoft.com/office/drawing/2014/main" id="{A1F2343E-E290-EB79-E854-4AEA02544695}"/>
              </a:ext>
            </a:extLst>
          </p:cNvPr>
          <p:cNvSpPr txBox="1"/>
          <p:nvPr/>
        </p:nvSpPr>
        <p:spPr>
          <a:xfrm>
            <a:off x="0" y="6488668"/>
            <a:ext cx="6845808" cy="369332"/>
          </a:xfrm>
          <a:prstGeom prst="rect">
            <a:avLst/>
          </a:prstGeom>
          <a:noFill/>
        </p:spPr>
        <p:txBody>
          <a:bodyPr wrap="square">
            <a:spAutoFit/>
          </a:bodyPr>
          <a:lstStyle/>
          <a:p>
            <a:pPr lvl="0" eaLnBrk="0" fontAlgn="base" hangingPunct="0">
              <a:spcBef>
                <a:spcPct val="0"/>
              </a:spcBef>
              <a:spcAft>
                <a:spcPct val="0"/>
              </a:spcAft>
            </a:pPr>
            <a:r>
              <a:rPr kumimoji="0" lang="ja-JP" altLang="ja-JP" sz="1800">
                <a:latin typeface="Arial" panose="020B0604020202020204" pitchFamily="34" charset="0"/>
              </a:rPr>
              <a:t>【</a:t>
            </a:r>
            <a:r>
              <a:rPr kumimoji="0" lang="ja-JP" altLang="en-US" sz="1800">
                <a:latin typeface="Arial" panose="020B0604020202020204" pitchFamily="34" charset="0"/>
              </a:rPr>
              <a:t>３</a:t>
            </a:r>
            <a:r>
              <a:rPr kumimoji="0" lang="ja-JP" altLang="ja-JP" sz="1800">
                <a:latin typeface="Arial" panose="020B0604020202020204" pitchFamily="34" charset="0"/>
              </a:rPr>
              <a:t>年</a:t>
            </a:r>
            <a:r>
              <a:rPr lang="en-US" altLang="ja-JP" sz="1800" dirty="0"/>
              <a:t>15.</a:t>
            </a:r>
            <a:r>
              <a:rPr kumimoji="0" lang="ja-JP" altLang="ja-JP" sz="1800">
                <a:latin typeface="Arial" panose="020B0604020202020204" pitchFamily="34" charset="0"/>
              </a:rPr>
              <a:t>分数】</a:t>
            </a:r>
            <a:endParaRPr kumimoji="0" lang="en-US" altLang="ja-JP" sz="1800" dirty="0">
              <a:latin typeface="Arial" panose="020B0604020202020204" pitchFamily="34" charset="0"/>
            </a:endParaRPr>
          </a:p>
        </p:txBody>
      </p:sp>
    </p:spTree>
    <p:extLst>
      <p:ext uri="{BB962C8B-B14F-4D97-AF65-F5344CB8AC3E}">
        <p14:creationId xmlns:p14="http://schemas.microsoft.com/office/powerpoint/2010/main" val="299558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B5C11-DD2D-6CEE-24EE-9CDA1A83659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A8BFEE5C-BD5C-197E-57E2-06876E48E8AA}"/>
                  </a:ext>
                </a:extLst>
              </p:cNvPr>
              <p:cNvSpPr txBox="1"/>
              <p:nvPr/>
            </p:nvSpPr>
            <p:spPr>
              <a:xfrm>
                <a:off x="881726" y="543726"/>
                <a:ext cx="10540253" cy="821572"/>
              </a:xfrm>
              <a:prstGeom prst="rect">
                <a:avLst/>
              </a:prstGeom>
              <a:noFill/>
            </p:spPr>
            <p:txBody>
              <a:bodyPr wrap="square">
                <a:spAutoFit/>
              </a:bodyPr>
              <a:lstStyle/>
              <a:p>
                <a:pPr lvl="0"/>
                <a14:m>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４</m:t>
                        </m:r>
                      </m:num>
                      <m:den>
                        <m:r>
                          <a:rPr lang="ja-JP" altLang="en-US" sz="2800" i="1">
                            <a:latin typeface="Cambria Math" panose="02040503050406030204" pitchFamily="18" charset="0"/>
                          </a:rPr>
                          <m:t>５</m:t>
                        </m:r>
                      </m:den>
                    </m:f>
                    <m:r>
                      <a:rPr lang="en-US" altLang="ja-JP" sz="2800" i="1">
                        <a:latin typeface="Cambria Math" panose="02040503050406030204" pitchFamily="18" charset="0"/>
                      </a:rPr>
                      <m:t>−</m:t>
                    </m:r>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１</m:t>
                        </m:r>
                      </m:num>
                      <m:den>
                        <m:r>
                          <a:rPr lang="ja-JP" altLang="en-US" sz="2800" i="1">
                            <a:latin typeface="Cambria Math" panose="02040503050406030204" pitchFamily="18" charset="0"/>
                          </a:rPr>
                          <m:t>５</m:t>
                        </m:r>
                      </m:den>
                    </m:f>
                  </m:oMath>
                </a14:m>
                <a:r>
                  <a:rPr lang="en-US" altLang="ja-JP" sz="2800" dirty="0"/>
                  <a:t> </a:t>
                </a:r>
                <a:r>
                  <a:rPr lang="ja-JP" altLang="en-US" sz="2800" dirty="0"/>
                  <a:t>を計算</a:t>
                </a:r>
                <a:r>
                  <a:rPr lang="ja-JP" altLang="en-US" sz="2800"/>
                  <a:t>しましょう。</a:t>
                </a:r>
                <a:endParaRPr lang="en-US" altLang="ja-JP" sz="2800" dirty="0"/>
              </a:p>
            </p:txBody>
          </p:sp>
        </mc:Choice>
        <mc:Fallback xmlns="">
          <p:sp>
            <p:nvSpPr>
              <p:cNvPr id="68" name="テキスト ボックス 67">
                <a:extLst>
                  <a:ext uri="{FF2B5EF4-FFF2-40B4-BE49-F238E27FC236}">
                    <a16:creationId xmlns:a16="http://schemas.microsoft.com/office/drawing/2014/main" id="{A8BFEE5C-BD5C-197E-57E2-06876E48E8AA}"/>
                  </a:ext>
                </a:extLst>
              </p:cNvPr>
              <p:cNvSpPr txBox="1">
                <a:spLocks noRot="1" noChangeAspect="1" noMove="1" noResize="1" noEditPoints="1" noAdjustHandles="1" noChangeArrowheads="1" noChangeShapeType="1" noTextEdit="1"/>
              </p:cNvSpPr>
              <p:nvPr/>
            </p:nvSpPr>
            <p:spPr>
              <a:xfrm>
                <a:off x="881726" y="543726"/>
                <a:ext cx="10540253" cy="821572"/>
              </a:xfrm>
              <a:prstGeom prst="rect">
                <a:avLst/>
              </a:prstGeom>
              <a:blipFill>
                <a:blip r:embed="rId2"/>
                <a:stretch>
                  <a:fillRect l="-481" b="-9091"/>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CECF31C2-AF56-B39D-F00F-A6BC25A37763}"/>
              </a:ext>
            </a:extLst>
          </p:cNvPr>
          <p:cNvSpPr>
            <a:spLocks noGrp="1"/>
          </p:cNvSpPr>
          <p:nvPr>
            <p:ph type="sldNum" sz="quarter" idx="12"/>
          </p:nvPr>
        </p:nvSpPr>
        <p:spPr/>
        <p:txBody>
          <a:bodyPr/>
          <a:lstStyle/>
          <a:p>
            <a:fld id="{64CFD8D9-0933-4DFC-9336-0D1486BA97A6}" type="slidenum">
              <a:rPr kumimoji="1" lang="ja-JP" altLang="en-US" smtClean="0"/>
              <a:t>2</a:t>
            </a:fld>
            <a:endParaRPr kumimoji="1" lang="ja-JP" altLang="en-US" dirty="0"/>
          </a:p>
        </p:txBody>
      </p:sp>
      <p:sp>
        <p:nvSpPr>
          <p:cNvPr id="4" name="テキスト ボックス 3">
            <a:extLst>
              <a:ext uri="{FF2B5EF4-FFF2-40B4-BE49-F238E27FC236}">
                <a16:creationId xmlns:a16="http://schemas.microsoft.com/office/drawing/2014/main" id="{9E6ECBBA-16F6-1657-459E-1A898154E186}"/>
              </a:ext>
            </a:extLst>
          </p:cNvPr>
          <p:cNvSpPr txBox="1"/>
          <p:nvPr/>
        </p:nvSpPr>
        <p:spPr>
          <a:xfrm>
            <a:off x="0" y="6488668"/>
            <a:ext cx="6845808" cy="369332"/>
          </a:xfrm>
          <a:prstGeom prst="rect">
            <a:avLst/>
          </a:prstGeom>
          <a:noFill/>
        </p:spPr>
        <p:txBody>
          <a:bodyPr wrap="square">
            <a:spAutoFit/>
          </a:bodyPr>
          <a:lstStyle/>
          <a:p>
            <a:pPr lvl="0"/>
            <a:r>
              <a:rPr kumimoji="0" lang="ja-JP" altLang="ja-JP" sz="1800">
                <a:latin typeface="Arial" panose="020B0604020202020204" pitchFamily="34" charset="0"/>
              </a:rPr>
              <a:t>【</a:t>
            </a:r>
            <a:r>
              <a:rPr kumimoji="0" lang="ja-JP" altLang="en-US" sz="1800">
                <a:latin typeface="Arial" panose="020B0604020202020204" pitchFamily="34" charset="0"/>
              </a:rPr>
              <a:t>３</a:t>
            </a:r>
            <a:r>
              <a:rPr kumimoji="0" lang="ja-JP" altLang="ja-JP" sz="1800">
                <a:latin typeface="Arial" panose="020B0604020202020204" pitchFamily="34" charset="0"/>
              </a:rPr>
              <a:t>年</a:t>
            </a:r>
            <a:r>
              <a:rPr lang="en-US" altLang="ja-JP" sz="1800" dirty="0"/>
              <a:t>15.</a:t>
            </a:r>
            <a:r>
              <a:rPr kumimoji="0" lang="ja-JP" altLang="ja-JP" sz="1800">
                <a:latin typeface="Arial" panose="020B0604020202020204" pitchFamily="34" charset="0"/>
              </a:rPr>
              <a:t>分数】</a:t>
            </a:r>
            <a:endParaRPr kumimoji="0" lang="en-US" altLang="ja-JP" sz="1800" dirty="0">
              <a:latin typeface="Arial" panose="020B0604020202020204" pitchFamily="34" charset="0"/>
            </a:endParaRPr>
          </a:p>
        </p:txBody>
      </p:sp>
    </p:spTree>
    <p:extLst>
      <p:ext uri="{BB962C8B-B14F-4D97-AF65-F5344CB8AC3E}">
        <p14:creationId xmlns:p14="http://schemas.microsoft.com/office/powerpoint/2010/main" val="3500713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4C4EC-295F-DA59-9541-AA8AD8FC225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9A5FAE63-A068-8970-63ED-631A5CFEFF48}"/>
                  </a:ext>
                </a:extLst>
              </p:cNvPr>
              <p:cNvSpPr txBox="1"/>
              <p:nvPr/>
            </p:nvSpPr>
            <p:spPr>
              <a:xfrm>
                <a:off x="881726" y="543726"/>
                <a:ext cx="10540253" cy="2260106"/>
              </a:xfrm>
              <a:prstGeom prst="rect">
                <a:avLst/>
              </a:prstGeom>
              <a:noFill/>
            </p:spPr>
            <p:txBody>
              <a:bodyPr wrap="square">
                <a:spAutoFit/>
              </a:bodyPr>
              <a:lstStyle/>
              <a:p>
                <a:r>
                  <a:rPr kumimoji="0" lang="ja-JP" altLang="en-US" sz="2800" dirty="0">
                    <a:latin typeface="+mn-ea"/>
                  </a:rPr>
                  <a:t>図の数直線を使って、</a:t>
                </a:r>
                <a:r>
                  <a:rPr lang="ja-JP" altLang="en-US" sz="2800" dirty="0">
                    <a:latin typeface="+mn-ea"/>
                  </a:rPr>
                  <a:t>次の□にあてはまる記号を</a:t>
                </a:r>
                <a:r>
                  <a:rPr kumimoji="0" lang="ja-JP" altLang="en-US" sz="2800" b="1" dirty="0">
                    <a:latin typeface="+mn-ea"/>
                  </a:rPr>
                  <a:t>㋐</a:t>
                </a:r>
                <a:r>
                  <a:rPr kumimoji="0" lang="en-US" altLang="ja-JP" sz="2800" dirty="0">
                    <a:latin typeface="+mn-ea"/>
                  </a:rPr>
                  <a:t>〜</a:t>
                </a:r>
                <a:r>
                  <a:rPr kumimoji="0" lang="ja-JP" altLang="en-US" sz="2800" b="1" dirty="0">
                    <a:latin typeface="+mn-ea"/>
                  </a:rPr>
                  <a:t>㋒</a:t>
                </a:r>
                <a:r>
                  <a:rPr kumimoji="0" lang="ja-JP" altLang="en-US" sz="2800" dirty="0">
                    <a:latin typeface="+mn-ea"/>
                  </a:rPr>
                  <a:t>の中から１</a:t>
                </a:r>
                <a:r>
                  <a:rPr lang="ja-JP" altLang="en-US" sz="2800" dirty="0">
                    <a:latin typeface="+mn-ea"/>
                  </a:rPr>
                  <a:t>つ選びましょう。</a:t>
                </a:r>
                <a:endParaRPr lang="en-US" altLang="ja-JP" sz="2800" dirty="0">
                  <a:latin typeface="+mn-ea"/>
                </a:endParaRPr>
              </a:p>
              <a:p>
                <a:pPr lvl="0" algn="ctr"/>
                <a14:m>
                  <m:oMathPara xmlns:m="http://schemas.openxmlformats.org/officeDocument/2006/math">
                    <m:oMathParaPr>
                      <m:jc m:val="centerGroup"/>
                    </m:oMathParaPr>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２</m:t>
                          </m:r>
                        </m:num>
                        <m:den>
                          <m:r>
                            <a:rPr lang="ja-JP" altLang="en-US" sz="2800" i="1">
                              <a:latin typeface="Cambria Math" panose="02040503050406030204" pitchFamily="18" charset="0"/>
                            </a:rPr>
                            <m:t>３</m:t>
                          </m:r>
                        </m:den>
                      </m:f>
                      <m:r>
                        <a:rPr lang="en-US" altLang="ja-JP" sz="2800" i="1">
                          <a:latin typeface="Cambria Math" panose="02040503050406030204" pitchFamily="18" charset="0"/>
                        </a:rPr>
                        <m:t> </m:t>
                      </m:r>
                      <m:borderBox>
                        <m:borderBoxPr>
                          <m:ctrlPr>
                            <a:rPr lang="en-US" altLang="ja-JP" sz="2800" i="1">
                              <a:latin typeface="Cambria Math" panose="02040503050406030204" pitchFamily="18" charset="0"/>
                            </a:rPr>
                          </m:ctrlPr>
                        </m:borderBoxPr>
                        <m:e/>
                      </m:borderBox>
                      <m:r>
                        <a:rPr lang="en-US" altLang="ja-JP" sz="2800" i="1">
                          <a:latin typeface="Cambria Math" panose="02040503050406030204" pitchFamily="18" charset="0"/>
                        </a:rPr>
                        <m:t> </m:t>
                      </m:r>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４</m:t>
                          </m:r>
                        </m:num>
                        <m:den>
                          <m:r>
                            <a:rPr lang="ja-JP" altLang="en-US" sz="2800" i="1">
                              <a:latin typeface="Cambria Math" panose="02040503050406030204" pitchFamily="18" charset="0"/>
                            </a:rPr>
                            <m:t>６</m:t>
                          </m:r>
                        </m:den>
                      </m:f>
                    </m:oMath>
                  </m:oMathPara>
                </a14:m>
                <a:endParaRPr lang="en-US" altLang="ja-JP" sz="2800" dirty="0">
                  <a:latin typeface="+mn-ea"/>
                </a:endParaRPr>
              </a:p>
              <a:p>
                <a:pPr lvl="0" algn="ctr"/>
                <a:r>
                  <a:rPr lang="ja-JP" altLang="en-US" sz="2800" dirty="0">
                    <a:latin typeface="+mn-ea"/>
                  </a:rPr>
                  <a:t>（　</a:t>
                </a:r>
                <a:r>
                  <a:rPr lang="ja-JP" altLang="en-US" sz="2800" b="1" dirty="0">
                    <a:latin typeface="+mn-ea"/>
                  </a:rPr>
                  <a:t>㋐</a:t>
                </a:r>
                <a:r>
                  <a:rPr lang="ja-JP" altLang="en-US" sz="2800" dirty="0">
                    <a:latin typeface="+mn-ea"/>
                  </a:rPr>
                  <a:t>＜</a:t>
                </a:r>
                <a:r>
                  <a:rPr lang="ja-JP" altLang="en-US" sz="2800" b="1" dirty="0">
                    <a:latin typeface="+mn-ea"/>
                  </a:rPr>
                  <a:t>　</a:t>
                </a:r>
                <a:r>
                  <a:rPr lang="ja-JP" altLang="en-US" sz="2800" dirty="0">
                    <a:latin typeface="+mn-ea"/>
                  </a:rPr>
                  <a:t>　</a:t>
                </a:r>
                <a:r>
                  <a:rPr lang="ja-JP" altLang="en-US" sz="2800" b="1" dirty="0">
                    <a:latin typeface="+mn-ea"/>
                  </a:rPr>
                  <a:t>㋑</a:t>
                </a:r>
                <a:r>
                  <a:rPr lang="ja-JP" altLang="en-US" sz="2800" dirty="0">
                    <a:latin typeface="+mn-ea"/>
                  </a:rPr>
                  <a:t>＝</a:t>
                </a:r>
                <a:r>
                  <a:rPr lang="ja-JP" altLang="en-US" sz="2800" b="1" dirty="0">
                    <a:latin typeface="+mn-ea"/>
                  </a:rPr>
                  <a:t>　</a:t>
                </a:r>
                <a:r>
                  <a:rPr lang="ja-JP" altLang="en-US" sz="2800" dirty="0">
                    <a:latin typeface="+mn-ea"/>
                  </a:rPr>
                  <a:t>　</a:t>
                </a:r>
                <a:r>
                  <a:rPr lang="ja-JP" altLang="en-US" sz="2800" b="1" dirty="0">
                    <a:latin typeface="+mn-ea"/>
                  </a:rPr>
                  <a:t>㋒</a:t>
                </a:r>
                <a:r>
                  <a:rPr lang="ja-JP" altLang="en-US" sz="2800" dirty="0">
                    <a:latin typeface="+mn-ea"/>
                  </a:rPr>
                  <a:t>＞　）</a:t>
                </a:r>
                <a:endParaRPr kumimoji="0" lang="en-US" altLang="ja-JP" sz="2800" dirty="0">
                  <a:latin typeface="+mn-ea"/>
                </a:endParaRPr>
              </a:p>
            </p:txBody>
          </p:sp>
        </mc:Choice>
        <mc:Fallback xmlns="">
          <p:sp>
            <p:nvSpPr>
              <p:cNvPr id="68" name="テキスト ボックス 67">
                <a:extLst>
                  <a:ext uri="{FF2B5EF4-FFF2-40B4-BE49-F238E27FC236}">
                    <a16:creationId xmlns:a16="http://schemas.microsoft.com/office/drawing/2014/main" id="{9A5FAE63-A068-8970-63ED-631A5CFEFF48}"/>
                  </a:ext>
                </a:extLst>
              </p:cNvPr>
              <p:cNvSpPr txBox="1">
                <a:spLocks noRot="1" noChangeAspect="1" noMove="1" noResize="1" noEditPoints="1" noAdjustHandles="1" noChangeArrowheads="1" noChangeShapeType="1" noTextEdit="1"/>
              </p:cNvSpPr>
              <p:nvPr/>
            </p:nvSpPr>
            <p:spPr>
              <a:xfrm>
                <a:off x="881726" y="543726"/>
                <a:ext cx="10540253" cy="2260106"/>
              </a:xfrm>
              <a:prstGeom prst="rect">
                <a:avLst/>
              </a:prstGeom>
              <a:blipFill>
                <a:blip r:embed="rId2"/>
                <a:stretch>
                  <a:fillRect l="-1215" t="-2695" r="-752" b="-6469"/>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EE99E502-D492-D7DF-0FDB-6EA241B6C0F5}"/>
              </a:ext>
            </a:extLst>
          </p:cNvPr>
          <p:cNvSpPr>
            <a:spLocks noGrp="1"/>
          </p:cNvSpPr>
          <p:nvPr>
            <p:ph type="sldNum" sz="quarter" idx="12"/>
          </p:nvPr>
        </p:nvSpPr>
        <p:spPr/>
        <p:txBody>
          <a:bodyPr/>
          <a:lstStyle/>
          <a:p>
            <a:fld id="{64CFD8D9-0933-4DFC-9336-0D1486BA97A6}" type="slidenum">
              <a:rPr kumimoji="1" lang="ja-JP" altLang="en-US" smtClean="0">
                <a:latin typeface="+mn-ea"/>
              </a:rPr>
              <a:t>3</a:t>
            </a:fld>
            <a:endParaRPr kumimoji="1" lang="ja-JP" altLang="en-US" dirty="0">
              <a:latin typeface="+mn-ea"/>
            </a:endParaRPr>
          </a:p>
        </p:txBody>
      </p:sp>
      <p:graphicFrame>
        <p:nvGraphicFramePr>
          <p:cNvPr id="17" name="表 16">
            <a:extLst>
              <a:ext uri="{FF2B5EF4-FFF2-40B4-BE49-F238E27FC236}">
                <a16:creationId xmlns:a16="http://schemas.microsoft.com/office/drawing/2014/main" id="{A9581AC9-4600-8208-74F6-2E3F258F2C54}"/>
              </a:ext>
            </a:extLst>
          </p:cNvPr>
          <p:cNvGraphicFramePr>
            <a:graphicFrameLocks noGrp="1"/>
          </p:cNvGraphicFramePr>
          <p:nvPr>
            <p:extLst>
              <p:ext uri="{D42A27DB-BD31-4B8C-83A1-F6EECF244321}">
                <p14:modId xmlns:p14="http://schemas.microsoft.com/office/powerpoint/2010/main" val="501831342"/>
              </p:ext>
            </p:extLst>
          </p:nvPr>
        </p:nvGraphicFramePr>
        <p:xfrm>
          <a:off x="2136000" y="3104573"/>
          <a:ext cx="7920000" cy="3168000"/>
        </p:xfrm>
        <a:graphic>
          <a:graphicData uri="http://schemas.openxmlformats.org/drawingml/2006/table">
            <a:tbl>
              <a:tblPr firstRow="1" bandRow="1">
                <a:tableStyleId>{5C22544A-7EE6-4342-B048-85BDC9FD1C3A}</a:tableStyleId>
              </a:tblPr>
              <a:tblGrid>
                <a:gridCol w="396000">
                  <a:extLst>
                    <a:ext uri="{9D8B030D-6E8A-4147-A177-3AD203B41FA5}">
                      <a16:colId xmlns:a16="http://schemas.microsoft.com/office/drawing/2014/main" val="1843604727"/>
                    </a:ext>
                  </a:extLst>
                </a:gridCol>
                <a:gridCol w="396000">
                  <a:extLst>
                    <a:ext uri="{9D8B030D-6E8A-4147-A177-3AD203B41FA5}">
                      <a16:colId xmlns:a16="http://schemas.microsoft.com/office/drawing/2014/main" val="3971774367"/>
                    </a:ext>
                  </a:extLst>
                </a:gridCol>
                <a:gridCol w="396000">
                  <a:extLst>
                    <a:ext uri="{9D8B030D-6E8A-4147-A177-3AD203B41FA5}">
                      <a16:colId xmlns:a16="http://schemas.microsoft.com/office/drawing/2014/main" val="529793402"/>
                    </a:ext>
                  </a:extLst>
                </a:gridCol>
                <a:gridCol w="396000">
                  <a:extLst>
                    <a:ext uri="{9D8B030D-6E8A-4147-A177-3AD203B41FA5}">
                      <a16:colId xmlns:a16="http://schemas.microsoft.com/office/drawing/2014/main" val="3722546529"/>
                    </a:ext>
                  </a:extLst>
                </a:gridCol>
                <a:gridCol w="396000">
                  <a:extLst>
                    <a:ext uri="{9D8B030D-6E8A-4147-A177-3AD203B41FA5}">
                      <a16:colId xmlns:a16="http://schemas.microsoft.com/office/drawing/2014/main" val="3040436780"/>
                    </a:ext>
                  </a:extLst>
                </a:gridCol>
                <a:gridCol w="396000">
                  <a:extLst>
                    <a:ext uri="{9D8B030D-6E8A-4147-A177-3AD203B41FA5}">
                      <a16:colId xmlns:a16="http://schemas.microsoft.com/office/drawing/2014/main" val="2757175562"/>
                    </a:ext>
                  </a:extLst>
                </a:gridCol>
                <a:gridCol w="396000">
                  <a:extLst>
                    <a:ext uri="{9D8B030D-6E8A-4147-A177-3AD203B41FA5}">
                      <a16:colId xmlns:a16="http://schemas.microsoft.com/office/drawing/2014/main" val="1564043505"/>
                    </a:ext>
                  </a:extLst>
                </a:gridCol>
                <a:gridCol w="396000">
                  <a:extLst>
                    <a:ext uri="{9D8B030D-6E8A-4147-A177-3AD203B41FA5}">
                      <a16:colId xmlns:a16="http://schemas.microsoft.com/office/drawing/2014/main" val="4167710990"/>
                    </a:ext>
                  </a:extLst>
                </a:gridCol>
                <a:gridCol w="396000">
                  <a:extLst>
                    <a:ext uri="{9D8B030D-6E8A-4147-A177-3AD203B41FA5}">
                      <a16:colId xmlns:a16="http://schemas.microsoft.com/office/drawing/2014/main" val="1848247120"/>
                    </a:ext>
                  </a:extLst>
                </a:gridCol>
                <a:gridCol w="396000">
                  <a:extLst>
                    <a:ext uri="{9D8B030D-6E8A-4147-A177-3AD203B41FA5}">
                      <a16:colId xmlns:a16="http://schemas.microsoft.com/office/drawing/2014/main" val="2895791898"/>
                    </a:ext>
                  </a:extLst>
                </a:gridCol>
                <a:gridCol w="396000">
                  <a:extLst>
                    <a:ext uri="{9D8B030D-6E8A-4147-A177-3AD203B41FA5}">
                      <a16:colId xmlns:a16="http://schemas.microsoft.com/office/drawing/2014/main" val="1070419119"/>
                    </a:ext>
                  </a:extLst>
                </a:gridCol>
                <a:gridCol w="396000">
                  <a:extLst>
                    <a:ext uri="{9D8B030D-6E8A-4147-A177-3AD203B41FA5}">
                      <a16:colId xmlns:a16="http://schemas.microsoft.com/office/drawing/2014/main" val="1159165050"/>
                    </a:ext>
                  </a:extLst>
                </a:gridCol>
                <a:gridCol w="396000">
                  <a:extLst>
                    <a:ext uri="{9D8B030D-6E8A-4147-A177-3AD203B41FA5}">
                      <a16:colId xmlns:a16="http://schemas.microsoft.com/office/drawing/2014/main" val="893330797"/>
                    </a:ext>
                  </a:extLst>
                </a:gridCol>
                <a:gridCol w="396000">
                  <a:extLst>
                    <a:ext uri="{9D8B030D-6E8A-4147-A177-3AD203B41FA5}">
                      <a16:colId xmlns:a16="http://schemas.microsoft.com/office/drawing/2014/main" val="3054864961"/>
                    </a:ext>
                  </a:extLst>
                </a:gridCol>
                <a:gridCol w="396000">
                  <a:extLst>
                    <a:ext uri="{9D8B030D-6E8A-4147-A177-3AD203B41FA5}">
                      <a16:colId xmlns:a16="http://schemas.microsoft.com/office/drawing/2014/main" val="3226537005"/>
                    </a:ext>
                  </a:extLst>
                </a:gridCol>
                <a:gridCol w="396000">
                  <a:extLst>
                    <a:ext uri="{9D8B030D-6E8A-4147-A177-3AD203B41FA5}">
                      <a16:colId xmlns:a16="http://schemas.microsoft.com/office/drawing/2014/main" val="821355597"/>
                    </a:ext>
                  </a:extLst>
                </a:gridCol>
                <a:gridCol w="396000">
                  <a:extLst>
                    <a:ext uri="{9D8B030D-6E8A-4147-A177-3AD203B41FA5}">
                      <a16:colId xmlns:a16="http://schemas.microsoft.com/office/drawing/2014/main" val="2599857063"/>
                    </a:ext>
                  </a:extLst>
                </a:gridCol>
                <a:gridCol w="396000">
                  <a:extLst>
                    <a:ext uri="{9D8B030D-6E8A-4147-A177-3AD203B41FA5}">
                      <a16:colId xmlns:a16="http://schemas.microsoft.com/office/drawing/2014/main" val="512013320"/>
                    </a:ext>
                  </a:extLst>
                </a:gridCol>
                <a:gridCol w="396000">
                  <a:extLst>
                    <a:ext uri="{9D8B030D-6E8A-4147-A177-3AD203B41FA5}">
                      <a16:colId xmlns:a16="http://schemas.microsoft.com/office/drawing/2014/main" val="3794829552"/>
                    </a:ext>
                  </a:extLst>
                </a:gridCol>
                <a:gridCol w="396000">
                  <a:extLst>
                    <a:ext uri="{9D8B030D-6E8A-4147-A177-3AD203B41FA5}">
                      <a16:colId xmlns:a16="http://schemas.microsoft.com/office/drawing/2014/main" val="2842313516"/>
                    </a:ext>
                  </a:extLst>
                </a:gridCol>
              </a:tblGrid>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7905222"/>
                  </a:ext>
                </a:extLst>
              </a:tr>
              <a:tr h="198000">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3562178"/>
                  </a:ext>
                </a:extLst>
              </a:tr>
              <a:tr h="198000">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4022313"/>
                  </a:ext>
                </a:extLst>
              </a:tr>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2447252"/>
                  </a:ext>
                </a:extLst>
              </a:tr>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8807516"/>
                  </a:ext>
                </a:extLst>
              </a:tr>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8819445"/>
                  </a:ext>
                </a:extLst>
              </a:tr>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06018072"/>
                  </a:ext>
                </a:extLst>
              </a:tr>
              <a:tr h="198000">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6794946"/>
                  </a:ext>
                </a:extLst>
              </a:tr>
              <a:tr h="198000">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12700" cap="flat" cmpd="sng" algn="ctr">
                      <a:solidFill>
                        <a:schemeClr val="accent4">
                          <a:lumMod val="60000"/>
                          <a:lumOff val="40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0"/>
                    </a:p>
                  </a:txBody>
                  <a:tcPr>
                    <a:lnL w="28575" cap="flat" cmpd="sng" algn="ctr">
                      <a:solidFill>
                        <a:schemeClr val="tx1"/>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1190785"/>
                  </a:ext>
                </a:extLst>
              </a:tr>
              <a:tr h="396000">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dirty="0"/>
                    </a:p>
                  </a:txBody>
                  <a:tcPr>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69597072"/>
                  </a:ext>
                </a:extLst>
              </a:tr>
            </a:tbl>
          </a:graphicData>
        </a:graphic>
      </p:graphicFrame>
      <p:sp>
        <p:nvSpPr>
          <p:cNvPr id="19" name="テキスト ボックス 18">
            <a:extLst>
              <a:ext uri="{FF2B5EF4-FFF2-40B4-BE49-F238E27FC236}">
                <a16:creationId xmlns:a16="http://schemas.microsoft.com/office/drawing/2014/main" id="{F2578EA3-7497-F292-7636-A3F31C6D363F}"/>
              </a:ext>
            </a:extLst>
          </p:cNvPr>
          <p:cNvSpPr txBox="1"/>
          <p:nvPr/>
        </p:nvSpPr>
        <p:spPr>
          <a:xfrm>
            <a:off x="2316588" y="3053368"/>
            <a:ext cx="492443" cy="461665"/>
          </a:xfrm>
          <a:prstGeom prst="rect">
            <a:avLst/>
          </a:prstGeom>
          <a:noFill/>
        </p:spPr>
        <p:txBody>
          <a:bodyPr wrap="none" rtlCol="0">
            <a:spAutoFit/>
          </a:bodyPr>
          <a:lstStyle/>
          <a:p>
            <a:r>
              <a:rPr kumimoji="1" lang="ja-JP" altLang="en-US" sz="2400" dirty="0">
                <a:latin typeface="+mn-ea"/>
              </a:rPr>
              <a:t>０</a:t>
            </a:r>
          </a:p>
        </p:txBody>
      </p:sp>
      <p:sp>
        <p:nvSpPr>
          <p:cNvPr id="20" name="テキスト ボックス 19">
            <a:extLst>
              <a:ext uri="{FF2B5EF4-FFF2-40B4-BE49-F238E27FC236}">
                <a16:creationId xmlns:a16="http://schemas.microsoft.com/office/drawing/2014/main" id="{3365C4A9-B0B3-D5D5-AA08-5C42909C8068}"/>
              </a:ext>
            </a:extLst>
          </p:cNvPr>
          <p:cNvSpPr txBox="1"/>
          <p:nvPr/>
        </p:nvSpPr>
        <p:spPr>
          <a:xfrm>
            <a:off x="9461839" y="3053368"/>
            <a:ext cx="492443" cy="461665"/>
          </a:xfrm>
          <a:prstGeom prst="rect">
            <a:avLst/>
          </a:prstGeom>
          <a:noFill/>
        </p:spPr>
        <p:txBody>
          <a:bodyPr wrap="none" rtlCol="0">
            <a:spAutoFit/>
          </a:bodyPr>
          <a:lstStyle/>
          <a:p>
            <a:r>
              <a:rPr kumimoji="1" lang="ja-JP" altLang="en-US" sz="2400" dirty="0">
                <a:latin typeface="+mn-ea"/>
              </a:rPr>
              <a:t>１</a:t>
            </a:r>
          </a:p>
        </p:txBody>
      </p:sp>
      <p:sp>
        <p:nvSpPr>
          <p:cNvPr id="21" name="テキスト ボックス 20">
            <a:extLst>
              <a:ext uri="{FF2B5EF4-FFF2-40B4-BE49-F238E27FC236}">
                <a16:creationId xmlns:a16="http://schemas.microsoft.com/office/drawing/2014/main" id="{38F27248-3801-41DA-585C-B17124FBC5E3}"/>
              </a:ext>
            </a:extLst>
          </p:cNvPr>
          <p:cNvSpPr txBox="1"/>
          <p:nvPr/>
        </p:nvSpPr>
        <p:spPr>
          <a:xfrm>
            <a:off x="9461839" y="5034281"/>
            <a:ext cx="492443" cy="461665"/>
          </a:xfrm>
          <a:prstGeom prst="rect">
            <a:avLst/>
          </a:prstGeom>
          <a:noFill/>
        </p:spPr>
        <p:txBody>
          <a:bodyPr wrap="none" rtlCol="0">
            <a:spAutoFit/>
          </a:bodyPr>
          <a:lstStyle/>
          <a:p>
            <a:r>
              <a:rPr kumimoji="1" lang="ja-JP" altLang="en-US" sz="2400" dirty="0">
                <a:latin typeface="+mn-ea"/>
              </a:rPr>
              <a:t>１</a:t>
            </a:r>
          </a:p>
        </p:txBody>
      </p:sp>
      <p:sp>
        <p:nvSpPr>
          <p:cNvPr id="22" name="テキスト ボックス 21">
            <a:extLst>
              <a:ext uri="{FF2B5EF4-FFF2-40B4-BE49-F238E27FC236}">
                <a16:creationId xmlns:a16="http://schemas.microsoft.com/office/drawing/2014/main" id="{20EDB048-1DDC-CAFD-A0E9-727594DEF767}"/>
              </a:ext>
            </a:extLst>
          </p:cNvPr>
          <p:cNvSpPr txBox="1"/>
          <p:nvPr/>
        </p:nvSpPr>
        <p:spPr>
          <a:xfrm>
            <a:off x="2316588" y="5034280"/>
            <a:ext cx="492443" cy="461665"/>
          </a:xfrm>
          <a:prstGeom prst="rect">
            <a:avLst/>
          </a:prstGeom>
          <a:noFill/>
        </p:spPr>
        <p:txBody>
          <a:bodyPr wrap="none" rtlCol="0">
            <a:spAutoFit/>
          </a:bodyPr>
          <a:lstStyle/>
          <a:p>
            <a:r>
              <a:rPr kumimoji="1" lang="ja-JP" altLang="en-US" sz="2400" dirty="0">
                <a:latin typeface="+mn-ea"/>
              </a:rPr>
              <a:t>０</a:t>
            </a:r>
          </a:p>
        </p:txBody>
      </p:sp>
      <p:sp>
        <p:nvSpPr>
          <p:cNvPr id="4" name="テキスト ボックス 3">
            <a:extLst>
              <a:ext uri="{FF2B5EF4-FFF2-40B4-BE49-F238E27FC236}">
                <a16:creationId xmlns:a16="http://schemas.microsoft.com/office/drawing/2014/main" id="{84D4E4BA-F4A3-9ACB-EE37-A42168D61DAD}"/>
              </a:ext>
            </a:extLst>
          </p:cNvPr>
          <p:cNvSpPr txBox="1"/>
          <p:nvPr/>
        </p:nvSpPr>
        <p:spPr>
          <a:xfrm>
            <a:off x="0" y="6488668"/>
            <a:ext cx="6845808" cy="369332"/>
          </a:xfrm>
          <a:prstGeom prst="rect">
            <a:avLst/>
          </a:prstGeom>
          <a:noFill/>
        </p:spPr>
        <p:txBody>
          <a:bodyPr wrap="square">
            <a:spAutoFit/>
          </a:bodyPr>
          <a:lstStyle/>
          <a:p>
            <a:pPr lvl="0" eaLnBrk="0" fontAlgn="base" hangingPunct="0">
              <a:spcBef>
                <a:spcPct val="0"/>
              </a:spcBef>
              <a:spcAft>
                <a:spcPct val="0"/>
              </a:spcAft>
            </a:pPr>
            <a:r>
              <a:rPr kumimoji="0" lang="en-US" altLang="ja-JP" sz="1800" dirty="0">
                <a:latin typeface="+mn-ea"/>
              </a:rPr>
              <a:t>【</a:t>
            </a:r>
            <a:r>
              <a:rPr kumimoji="0" lang="ja-JP" altLang="en-US" sz="1800">
                <a:latin typeface="+mn-ea"/>
              </a:rPr>
              <a:t>４年</a:t>
            </a:r>
            <a:r>
              <a:rPr lang="en-US" altLang="ja-JP" sz="1800" dirty="0">
                <a:latin typeface="+mn-ea"/>
              </a:rPr>
              <a:t>10.</a:t>
            </a:r>
            <a:r>
              <a:rPr kumimoji="0" lang="ja-JP" altLang="en-US" sz="1800">
                <a:latin typeface="+mn-ea"/>
              </a:rPr>
              <a:t>分数</a:t>
            </a:r>
            <a:r>
              <a:rPr kumimoji="0" lang="en-US" altLang="ja-JP" sz="1800" dirty="0">
                <a:latin typeface="+mn-ea"/>
              </a:rPr>
              <a:t>】</a:t>
            </a:r>
          </a:p>
        </p:txBody>
      </p:sp>
    </p:spTree>
    <p:extLst>
      <p:ext uri="{BB962C8B-B14F-4D97-AF65-F5344CB8AC3E}">
        <p14:creationId xmlns:p14="http://schemas.microsoft.com/office/powerpoint/2010/main" val="2564341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5C941-EC93-F4B6-5EC7-CC4AA477089F}"/>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62659E1E-CC67-94B7-4782-3F74DDA2CE7C}"/>
                  </a:ext>
                </a:extLst>
              </p:cNvPr>
              <p:cNvSpPr txBox="1"/>
              <p:nvPr/>
            </p:nvSpPr>
            <p:spPr>
              <a:xfrm>
                <a:off x="881726" y="543726"/>
                <a:ext cx="10540253" cy="1823384"/>
              </a:xfrm>
              <a:prstGeom prst="rect">
                <a:avLst/>
              </a:prstGeom>
              <a:noFill/>
            </p:spPr>
            <p:txBody>
              <a:bodyPr wrap="square">
                <a:spAutoFit/>
              </a:bodyPr>
              <a:lstStyle/>
              <a:p>
                <a:r>
                  <a:rPr lang="ja-JP" altLang="en-US" sz="2800" dirty="0"/>
                  <a:t>次の□にあてはまる記号を</a:t>
                </a:r>
                <a:r>
                  <a:rPr kumimoji="0" lang="ja-JP" altLang="en-US" sz="2800" b="1" dirty="0">
                    <a:latin typeface="Gothic"/>
                  </a:rPr>
                  <a:t>㋐</a:t>
                </a:r>
                <a:r>
                  <a:rPr kumimoji="0" lang="en-US" altLang="ja-JP" sz="2800" dirty="0">
                    <a:latin typeface="Gothic"/>
                  </a:rPr>
                  <a:t>〜</a:t>
                </a:r>
                <a:r>
                  <a:rPr kumimoji="0" lang="ja-JP" altLang="en-US" sz="2800" b="1" dirty="0">
                    <a:latin typeface="Gothic"/>
                  </a:rPr>
                  <a:t>㋒</a:t>
                </a:r>
                <a:r>
                  <a:rPr kumimoji="0" lang="ja-JP" altLang="en-US" sz="2800" dirty="0">
                    <a:latin typeface="Gothic"/>
                  </a:rPr>
                  <a:t>の中から１</a:t>
                </a:r>
                <a:r>
                  <a:rPr lang="ja-JP" altLang="en-US" sz="2800" dirty="0"/>
                  <a:t>つ選びましょう。</a:t>
                </a:r>
                <a:endParaRPr lang="en-US" altLang="ja-JP" sz="2800" dirty="0"/>
              </a:p>
              <a:p>
                <a:pPr lvl="0" algn="ctr"/>
                <a14:m>
                  <m:oMathPara xmlns:m="http://schemas.openxmlformats.org/officeDocument/2006/math">
                    <m:oMathParaPr>
                      <m:jc m:val="centerGroup"/>
                    </m:oMathParaPr>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４</m:t>
                          </m:r>
                        </m:num>
                        <m:den>
                          <m:r>
                            <a:rPr lang="ja-JP" altLang="en-US" sz="2800" i="1">
                              <a:latin typeface="Cambria Math" panose="02040503050406030204" pitchFamily="18" charset="0"/>
                            </a:rPr>
                            <m:t>７</m:t>
                          </m:r>
                        </m:den>
                      </m:f>
                      <m:r>
                        <a:rPr lang="en-US" altLang="ja-JP" sz="2800" i="1">
                          <a:latin typeface="Cambria Math" panose="02040503050406030204" pitchFamily="18" charset="0"/>
                        </a:rPr>
                        <m:t> </m:t>
                      </m:r>
                      <m:borderBox>
                        <m:borderBoxPr>
                          <m:ctrlPr>
                            <a:rPr lang="en-US" altLang="ja-JP" sz="2800" i="1">
                              <a:latin typeface="Cambria Math" panose="02040503050406030204" pitchFamily="18" charset="0"/>
                            </a:rPr>
                          </m:ctrlPr>
                        </m:borderBoxPr>
                        <m:e/>
                      </m:borderBox>
                      <m:r>
                        <a:rPr lang="en-US" altLang="ja-JP" sz="2800" i="1">
                          <a:latin typeface="Cambria Math" panose="02040503050406030204" pitchFamily="18" charset="0"/>
                        </a:rPr>
                        <m:t> </m:t>
                      </m:r>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４</m:t>
                          </m:r>
                        </m:num>
                        <m:den>
                          <m:r>
                            <a:rPr lang="ja-JP" altLang="en-US" sz="2800" i="1">
                              <a:latin typeface="Cambria Math" panose="02040503050406030204" pitchFamily="18" charset="0"/>
                            </a:rPr>
                            <m:t>９</m:t>
                          </m:r>
                        </m:den>
                      </m:f>
                    </m:oMath>
                  </m:oMathPara>
                </a14:m>
                <a:endParaRPr lang="en-US" altLang="ja-JP" sz="2800" dirty="0"/>
              </a:p>
              <a:p>
                <a:pPr lvl="0" algn="ctr"/>
                <a:r>
                  <a:rPr lang="ja-JP" altLang="en-US" sz="2800" dirty="0"/>
                  <a:t>（　</a:t>
                </a:r>
                <a:r>
                  <a:rPr lang="ja-JP" altLang="en-US" sz="2800" b="1" dirty="0"/>
                  <a:t>㋐＜　</a:t>
                </a:r>
                <a:r>
                  <a:rPr lang="ja-JP" altLang="en-US" sz="2800" dirty="0"/>
                  <a:t>　</a:t>
                </a:r>
                <a:r>
                  <a:rPr lang="ja-JP" altLang="en-US" sz="2800" b="1" dirty="0"/>
                  <a:t>㋑＝　</a:t>
                </a:r>
                <a:r>
                  <a:rPr lang="ja-JP" altLang="en-US" sz="2800" dirty="0"/>
                  <a:t>　</a:t>
                </a:r>
                <a:r>
                  <a:rPr lang="ja-JP" altLang="en-US" sz="2800" b="1" dirty="0"/>
                  <a:t>㋒＞</a:t>
                </a:r>
                <a:r>
                  <a:rPr lang="ja-JP" altLang="en-US" sz="2800" dirty="0"/>
                  <a:t>　）</a:t>
                </a:r>
                <a:endParaRPr kumimoji="0" lang="en-US" altLang="ja-JP" sz="2800" dirty="0">
                  <a:latin typeface="Arial" panose="020B0604020202020204" pitchFamily="34" charset="0"/>
                </a:endParaRPr>
              </a:p>
            </p:txBody>
          </p:sp>
        </mc:Choice>
        <mc:Fallback xmlns="">
          <p:sp>
            <p:nvSpPr>
              <p:cNvPr id="68" name="テキスト ボックス 67">
                <a:extLst>
                  <a:ext uri="{FF2B5EF4-FFF2-40B4-BE49-F238E27FC236}">
                    <a16:creationId xmlns:a16="http://schemas.microsoft.com/office/drawing/2014/main" id="{62659E1E-CC67-94B7-4782-3F74DDA2CE7C}"/>
                  </a:ext>
                </a:extLst>
              </p:cNvPr>
              <p:cNvSpPr txBox="1">
                <a:spLocks noRot="1" noChangeAspect="1" noMove="1" noResize="1" noEditPoints="1" noAdjustHandles="1" noChangeArrowheads="1" noChangeShapeType="1" noTextEdit="1"/>
              </p:cNvSpPr>
              <p:nvPr/>
            </p:nvSpPr>
            <p:spPr>
              <a:xfrm>
                <a:off x="881726" y="543726"/>
                <a:ext cx="10540253" cy="1823384"/>
              </a:xfrm>
              <a:prstGeom prst="rect">
                <a:avLst/>
              </a:prstGeom>
              <a:blipFill>
                <a:blip r:embed="rId2"/>
                <a:stretch>
                  <a:fillRect l="-1215" t="-3344" b="-7023"/>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2BF71249-800C-C713-8C30-68F394D046A2}"/>
              </a:ext>
            </a:extLst>
          </p:cNvPr>
          <p:cNvSpPr>
            <a:spLocks noGrp="1"/>
          </p:cNvSpPr>
          <p:nvPr>
            <p:ph type="sldNum" sz="quarter" idx="12"/>
          </p:nvPr>
        </p:nvSpPr>
        <p:spPr/>
        <p:txBody>
          <a:bodyPr/>
          <a:lstStyle/>
          <a:p>
            <a:fld id="{64CFD8D9-0933-4DFC-9336-0D1486BA97A6}" type="slidenum">
              <a:rPr kumimoji="1" lang="ja-JP" altLang="en-US" smtClean="0"/>
              <a:t>4</a:t>
            </a:fld>
            <a:endParaRPr kumimoji="1" lang="ja-JP" altLang="en-US" dirty="0"/>
          </a:p>
        </p:txBody>
      </p:sp>
      <p:sp>
        <p:nvSpPr>
          <p:cNvPr id="4" name="テキスト ボックス 3">
            <a:extLst>
              <a:ext uri="{FF2B5EF4-FFF2-40B4-BE49-F238E27FC236}">
                <a16:creationId xmlns:a16="http://schemas.microsoft.com/office/drawing/2014/main" id="{CD170A80-4A23-CE91-80D6-84CE4D308632}"/>
              </a:ext>
            </a:extLst>
          </p:cNvPr>
          <p:cNvSpPr txBox="1"/>
          <p:nvPr/>
        </p:nvSpPr>
        <p:spPr>
          <a:xfrm>
            <a:off x="0" y="6488668"/>
            <a:ext cx="6845808" cy="369332"/>
          </a:xfrm>
          <a:prstGeom prst="rect">
            <a:avLst/>
          </a:prstGeom>
          <a:noFill/>
        </p:spPr>
        <p:txBody>
          <a:bodyPr wrap="square">
            <a:spAutoFit/>
          </a:bodyPr>
          <a:lstStyle/>
          <a:p>
            <a:pPr lvl="0" eaLnBrk="0" fontAlgn="base" hangingPunct="0">
              <a:spcBef>
                <a:spcPct val="0"/>
              </a:spcBef>
              <a:spcAft>
                <a:spcPct val="0"/>
              </a:spcAft>
            </a:pPr>
            <a:r>
              <a:rPr kumimoji="0" lang="en-US" altLang="ja-JP" sz="1800" dirty="0">
                <a:latin typeface="Arial" panose="020B0604020202020204" pitchFamily="34" charset="0"/>
              </a:rPr>
              <a:t>【</a:t>
            </a:r>
            <a:r>
              <a:rPr kumimoji="0" lang="ja-JP" altLang="en-US" sz="1800">
                <a:latin typeface="Arial" panose="020B0604020202020204" pitchFamily="34" charset="0"/>
              </a:rPr>
              <a:t>４年</a:t>
            </a:r>
            <a:r>
              <a:rPr lang="en-US" altLang="ja-JP" sz="1800" dirty="0"/>
              <a:t>10.</a:t>
            </a:r>
            <a:r>
              <a:rPr kumimoji="0" lang="ja-JP" altLang="en-US" sz="1800">
                <a:latin typeface="Arial" panose="020B0604020202020204" pitchFamily="34" charset="0"/>
              </a:rPr>
              <a:t>分数</a:t>
            </a:r>
            <a:r>
              <a:rPr kumimoji="0" lang="en-US" altLang="ja-JP" sz="1800" dirty="0">
                <a:latin typeface="Arial" panose="020B0604020202020204" pitchFamily="34" charset="0"/>
              </a:rPr>
              <a:t>】</a:t>
            </a:r>
          </a:p>
        </p:txBody>
      </p:sp>
    </p:spTree>
    <p:extLst>
      <p:ext uri="{BB962C8B-B14F-4D97-AF65-F5344CB8AC3E}">
        <p14:creationId xmlns:p14="http://schemas.microsoft.com/office/powerpoint/2010/main" val="982529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4A780-83B4-4D0A-0EBB-CC4032AE9498}"/>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E8B36A68-7824-0CAC-E56C-C87776A32068}"/>
                  </a:ext>
                </a:extLst>
              </p:cNvPr>
              <p:cNvSpPr txBox="1"/>
              <p:nvPr/>
            </p:nvSpPr>
            <p:spPr>
              <a:xfrm>
                <a:off x="881726" y="543726"/>
                <a:ext cx="10540253" cy="825932"/>
              </a:xfrm>
              <a:prstGeom prst="rect">
                <a:avLst/>
              </a:prstGeom>
              <a:noFill/>
            </p:spPr>
            <p:txBody>
              <a:bodyPr wrap="square">
                <a:spAutoFit/>
              </a:bodyPr>
              <a:lstStyle/>
              <a:p>
                <a14:m>
                  <m:oMath xmlns:m="http://schemas.openxmlformats.org/officeDocument/2006/math">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３</m:t>
                        </m:r>
                      </m:num>
                      <m:den>
                        <m:r>
                          <a:rPr lang="ja-JP" altLang="en-US" sz="2800" i="1">
                            <a:latin typeface="Cambria Math" panose="02040503050406030204" pitchFamily="18" charset="0"/>
                          </a:rPr>
                          <m:t>４</m:t>
                        </m:r>
                      </m:den>
                    </m:f>
                  </m:oMath>
                </a14:m>
                <a:r>
                  <a:rPr lang="en-US" altLang="ja-JP" sz="2800" dirty="0"/>
                  <a:t> </a:t>
                </a:r>
                <a:r>
                  <a:rPr lang="ja-JP" altLang="en-US" sz="2800" dirty="0"/>
                  <a:t>を小数に</a:t>
                </a:r>
                <a:r>
                  <a:rPr lang="ja-JP" altLang="en-US" sz="2800"/>
                  <a:t>直しましょう。</a:t>
                </a:r>
                <a:endParaRPr lang="en-US" altLang="ja-JP" sz="2800" dirty="0"/>
              </a:p>
            </p:txBody>
          </p:sp>
        </mc:Choice>
        <mc:Fallback xmlns="">
          <p:sp>
            <p:nvSpPr>
              <p:cNvPr id="68" name="テキスト ボックス 67">
                <a:extLst>
                  <a:ext uri="{FF2B5EF4-FFF2-40B4-BE49-F238E27FC236}">
                    <a16:creationId xmlns:a16="http://schemas.microsoft.com/office/drawing/2014/main" id="{E8B36A68-7824-0CAC-E56C-C87776A32068}"/>
                  </a:ext>
                </a:extLst>
              </p:cNvPr>
              <p:cNvSpPr txBox="1">
                <a:spLocks noRot="1" noChangeAspect="1" noMove="1" noResize="1" noEditPoints="1" noAdjustHandles="1" noChangeArrowheads="1" noChangeShapeType="1" noTextEdit="1"/>
              </p:cNvSpPr>
              <p:nvPr/>
            </p:nvSpPr>
            <p:spPr>
              <a:xfrm>
                <a:off x="881726" y="543726"/>
                <a:ext cx="10540253" cy="825932"/>
              </a:xfrm>
              <a:prstGeom prst="rect">
                <a:avLst/>
              </a:prstGeom>
              <a:blipFill>
                <a:blip r:embed="rId2"/>
                <a:stretch>
                  <a:fillRect l="-481" b="-8955"/>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3DE757ED-761B-23AF-21ED-5379E077AB42}"/>
              </a:ext>
            </a:extLst>
          </p:cNvPr>
          <p:cNvSpPr>
            <a:spLocks noGrp="1"/>
          </p:cNvSpPr>
          <p:nvPr>
            <p:ph type="sldNum" sz="quarter" idx="12"/>
          </p:nvPr>
        </p:nvSpPr>
        <p:spPr/>
        <p:txBody>
          <a:bodyPr/>
          <a:lstStyle/>
          <a:p>
            <a:fld id="{64CFD8D9-0933-4DFC-9336-0D1486BA97A6}" type="slidenum">
              <a:rPr kumimoji="1" lang="ja-JP" altLang="en-US" smtClean="0"/>
              <a:t>5</a:t>
            </a:fld>
            <a:endParaRPr kumimoji="1" lang="ja-JP" altLang="en-US" dirty="0"/>
          </a:p>
        </p:txBody>
      </p:sp>
      <p:sp>
        <p:nvSpPr>
          <p:cNvPr id="4" name="テキスト ボックス 3">
            <a:extLst>
              <a:ext uri="{FF2B5EF4-FFF2-40B4-BE49-F238E27FC236}">
                <a16:creationId xmlns:a16="http://schemas.microsoft.com/office/drawing/2014/main" id="{5041624C-C0FD-8AE0-373D-13745F931D3B}"/>
              </a:ext>
            </a:extLst>
          </p:cNvPr>
          <p:cNvSpPr txBox="1"/>
          <p:nvPr/>
        </p:nvSpPr>
        <p:spPr>
          <a:xfrm>
            <a:off x="0" y="6488668"/>
            <a:ext cx="6845808" cy="369332"/>
          </a:xfrm>
          <a:prstGeom prst="rect">
            <a:avLst/>
          </a:prstGeom>
          <a:noFill/>
        </p:spPr>
        <p:txBody>
          <a:bodyPr wrap="square">
            <a:spAutoFit/>
          </a:bodyPr>
          <a:lstStyle/>
          <a:p>
            <a:pPr eaLnBrk="0" fontAlgn="base" hangingPunct="0">
              <a:spcBef>
                <a:spcPct val="0"/>
              </a:spcBef>
              <a:spcAft>
                <a:spcPct val="0"/>
              </a:spcAft>
            </a:pPr>
            <a:r>
              <a:rPr kumimoji="0" lang="en-US" altLang="ja-JP" sz="1800" dirty="0">
                <a:latin typeface="Arial" panose="020B0604020202020204" pitchFamily="34" charset="0"/>
              </a:rPr>
              <a:t>【</a:t>
            </a:r>
            <a:r>
              <a:rPr kumimoji="0" lang="ja-JP" altLang="en-US" sz="1800">
                <a:latin typeface="Arial" panose="020B0604020202020204" pitchFamily="34" charset="0"/>
              </a:rPr>
              <a:t>５年９</a:t>
            </a:r>
            <a:r>
              <a:rPr lang="en-US" altLang="ja-JP" sz="1800" dirty="0"/>
              <a:t>.</a:t>
            </a:r>
            <a:r>
              <a:rPr kumimoji="0" lang="ja-JP" altLang="en-US" sz="1800">
                <a:latin typeface="Arial" panose="020B0604020202020204" pitchFamily="34" charset="0"/>
              </a:rPr>
              <a:t>分数と小数、整数の関係</a:t>
            </a:r>
            <a:r>
              <a:rPr kumimoji="0" lang="en-US" altLang="ja-JP" sz="1800" dirty="0">
                <a:latin typeface="Arial" panose="020B0604020202020204" pitchFamily="34" charset="0"/>
              </a:rPr>
              <a:t>】</a:t>
            </a:r>
          </a:p>
        </p:txBody>
      </p:sp>
    </p:spTree>
    <p:extLst>
      <p:ext uri="{BB962C8B-B14F-4D97-AF65-F5344CB8AC3E}">
        <p14:creationId xmlns:p14="http://schemas.microsoft.com/office/powerpoint/2010/main" val="2393926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5B266-8835-1E81-31AA-39AF8194005B}"/>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1F596F33-A29E-9DF0-294D-9619A341FF4D}"/>
              </a:ext>
            </a:extLst>
          </p:cNvPr>
          <p:cNvSpPr txBox="1"/>
          <p:nvPr/>
        </p:nvSpPr>
        <p:spPr>
          <a:xfrm>
            <a:off x="881726" y="543726"/>
            <a:ext cx="10540253" cy="523220"/>
          </a:xfrm>
          <a:prstGeom prst="rect">
            <a:avLst/>
          </a:prstGeom>
          <a:noFill/>
        </p:spPr>
        <p:txBody>
          <a:bodyPr wrap="square">
            <a:spAutoFit/>
          </a:bodyPr>
          <a:lstStyle/>
          <a:p>
            <a:r>
              <a:rPr lang="en-US" altLang="ja-JP" sz="2800" dirty="0"/>
              <a:t>0.27</a:t>
            </a:r>
            <a:r>
              <a:rPr lang="ja-JP" altLang="en-US" sz="2800" dirty="0"/>
              <a:t>を分数に</a:t>
            </a:r>
            <a:r>
              <a:rPr lang="ja-JP" altLang="en-US" sz="2800"/>
              <a:t>直しましょう。</a:t>
            </a:r>
            <a:endParaRPr lang="en-US" altLang="ja-JP" sz="2800" dirty="0"/>
          </a:p>
        </p:txBody>
      </p:sp>
      <p:sp>
        <p:nvSpPr>
          <p:cNvPr id="2" name="スライド番号プレースホルダー 1">
            <a:extLst>
              <a:ext uri="{FF2B5EF4-FFF2-40B4-BE49-F238E27FC236}">
                <a16:creationId xmlns:a16="http://schemas.microsoft.com/office/drawing/2014/main" id="{F403998D-469E-F4F0-D0B8-2B35BC0A654D}"/>
              </a:ext>
            </a:extLst>
          </p:cNvPr>
          <p:cNvSpPr>
            <a:spLocks noGrp="1"/>
          </p:cNvSpPr>
          <p:nvPr>
            <p:ph type="sldNum" sz="quarter" idx="12"/>
          </p:nvPr>
        </p:nvSpPr>
        <p:spPr/>
        <p:txBody>
          <a:bodyPr/>
          <a:lstStyle/>
          <a:p>
            <a:fld id="{64CFD8D9-0933-4DFC-9336-0D1486BA97A6}" type="slidenum">
              <a:rPr kumimoji="1" lang="ja-JP" altLang="en-US" smtClean="0"/>
              <a:t>6</a:t>
            </a:fld>
            <a:endParaRPr kumimoji="1" lang="ja-JP" altLang="en-US" dirty="0"/>
          </a:p>
        </p:txBody>
      </p:sp>
      <p:sp>
        <p:nvSpPr>
          <p:cNvPr id="4" name="テキスト ボックス 3">
            <a:extLst>
              <a:ext uri="{FF2B5EF4-FFF2-40B4-BE49-F238E27FC236}">
                <a16:creationId xmlns:a16="http://schemas.microsoft.com/office/drawing/2014/main" id="{75149AA5-B5DD-0FFA-D5B9-940ACFF455BA}"/>
              </a:ext>
            </a:extLst>
          </p:cNvPr>
          <p:cNvSpPr txBox="1"/>
          <p:nvPr/>
        </p:nvSpPr>
        <p:spPr>
          <a:xfrm>
            <a:off x="0" y="6488668"/>
            <a:ext cx="6845808" cy="369332"/>
          </a:xfrm>
          <a:prstGeom prst="rect">
            <a:avLst/>
          </a:prstGeom>
          <a:noFill/>
        </p:spPr>
        <p:txBody>
          <a:bodyPr wrap="square">
            <a:spAutoFit/>
          </a:bodyPr>
          <a:lstStyle/>
          <a:p>
            <a:pPr lvl="0" eaLnBrk="0" fontAlgn="base" hangingPunct="0">
              <a:spcBef>
                <a:spcPct val="0"/>
              </a:spcBef>
              <a:spcAft>
                <a:spcPct val="0"/>
              </a:spcAft>
            </a:pPr>
            <a:r>
              <a:rPr kumimoji="0" lang="en-US" altLang="ja-JP" sz="1800" dirty="0">
                <a:latin typeface="Arial" panose="020B0604020202020204" pitchFamily="34" charset="0"/>
              </a:rPr>
              <a:t>【</a:t>
            </a:r>
            <a:r>
              <a:rPr kumimoji="0" lang="ja-JP" altLang="en-US" sz="1800">
                <a:latin typeface="Arial" panose="020B0604020202020204" pitchFamily="34" charset="0"/>
              </a:rPr>
              <a:t>５年９</a:t>
            </a:r>
            <a:r>
              <a:rPr lang="en-US" altLang="ja-JP" sz="1800" dirty="0"/>
              <a:t>.</a:t>
            </a:r>
            <a:r>
              <a:rPr kumimoji="0" lang="ja-JP" altLang="en-US" sz="1800">
                <a:latin typeface="Arial" panose="020B0604020202020204" pitchFamily="34" charset="0"/>
              </a:rPr>
              <a:t>分数と小数、整数の関係</a:t>
            </a:r>
            <a:r>
              <a:rPr kumimoji="0" lang="en-US" altLang="ja-JP" sz="1800" dirty="0">
                <a:latin typeface="Arial" panose="020B0604020202020204" pitchFamily="34" charset="0"/>
              </a:rPr>
              <a:t>】</a:t>
            </a:r>
          </a:p>
        </p:txBody>
      </p:sp>
    </p:spTree>
    <p:extLst>
      <p:ext uri="{BB962C8B-B14F-4D97-AF65-F5344CB8AC3E}">
        <p14:creationId xmlns:p14="http://schemas.microsoft.com/office/powerpoint/2010/main" val="2573353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D88F3-2CFD-65AA-834A-9F94466C763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8" name="テキスト ボックス 67">
                <a:extLst>
                  <a:ext uri="{FF2B5EF4-FFF2-40B4-BE49-F238E27FC236}">
                    <a16:creationId xmlns:a16="http://schemas.microsoft.com/office/drawing/2014/main" id="{3C828317-50A6-B1AD-9929-6CC0A9799F17}"/>
                  </a:ext>
                </a:extLst>
              </p:cNvPr>
              <p:cNvSpPr txBox="1"/>
              <p:nvPr/>
            </p:nvSpPr>
            <p:spPr>
              <a:xfrm>
                <a:off x="881726" y="543726"/>
                <a:ext cx="10540253" cy="1729320"/>
              </a:xfrm>
              <a:prstGeom prst="rect">
                <a:avLst/>
              </a:prstGeom>
              <a:noFill/>
            </p:spPr>
            <p:txBody>
              <a:bodyPr wrap="square">
                <a:spAutoFit/>
              </a:bodyPr>
              <a:lstStyle/>
              <a:p>
                <a:pPr lvl="0"/>
                <a:r>
                  <a:rPr lang="ja-JP" altLang="en-US" sz="2800" b="1" dirty="0">
                    <a:latin typeface="+mn-ea"/>
                  </a:rPr>
                  <a:t>㋐</a:t>
                </a:r>
                <a:r>
                  <a:rPr lang="ja-JP" altLang="en-US" sz="2800" dirty="0">
                    <a:latin typeface="+mn-ea"/>
                  </a:rPr>
                  <a:t>～</a:t>
                </a:r>
                <a:r>
                  <a:rPr lang="ja-JP" altLang="en-US" sz="2800" b="1" dirty="0">
                    <a:latin typeface="+mn-ea"/>
                  </a:rPr>
                  <a:t>㋒</a:t>
                </a:r>
                <a:r>
                  <a:rPr lang="ja-JP" altLang="en-US" sz="2800" dirty="0">
                    <a:latin typeface="+mn-ea"/>
                  </a:rPr>
                  <a:t>のますに入った水のかさを、帯分数で表すと</a:t>
                </a:r>
                <a:r>
                  <a:rPr lang="en-US" altLang="ja-JP" sz="2800" dirty="0">
                    <a:latin typeface="+mn-ea"/>
                  </a:rPr>
                  <a:t> </a:t>
                </a:r>
                <a14:m>
                  <m:oMath xmlns:m="http://schemas.openxmlformats.org/officeDocument/2006/math">
                    <m:r>
                      <a:rPr lang="ja-JP" altLang="en-US" sz="2800" i="1" dirty="0">
                        <a:latin typeface="Cambria Math" panose="02040503050406030204" pitchFamily="18" charset="0"/>
                      </a:rPr>
                      <m:t>２</m:t>
                    </m:r>
                    <m:f>
                      <m:fPr>
                        <m:ctrlPr>
                          <a:rPr lang="en-US" altLang="ja-JP" sz="2800" i="1">
                            <a:latin typeface="Cambria Math" panose="02040503050406030204" pitchFamily="18" charset="0"/>
                          </a:rPr>
                        </m:ctrlPr>
                      </m:fPr>
                      <m:num>
                        <m:r>
                          <a:rPr lang="ja-JP" altLang="en-US" sz="2800" i="1">
                            <a:latin typeface="Cambria Math" panose="02040503050406030204" pitchFamily="18" charset="0"/>
                          </a:rPr>
                          <m:t>３</m:t>
                        </m:r>
                      </m:num>
                      <m:den>
                        <m:r>
                          <a:rPr lang="ja-JP" altLang="en-US" sz="2800" i="1">
                            <a:latin typeface="Cambria Math" panose="02040503050406030204" pitchFamily="18" charset="0"/>
                          </a:rPr>
                          <m:t>４</m:t>
                        </m:r>
                      </m:den>
                    </m:f>
                    <m:r>
                      <a:rPr lang="en-US" altLang="ja-JP" sz="2800" i="1">
                        <a:latin typeface="Cambria Math" panose="02040503050406030204" pitchFamily="18" charset="0"/>
                      </a:rPr>
                      <m:t> </m:t>
                    </m:r>
                  </m:oMath>
                </a14:m>
                <a:r>
                  <a:rPr lang="ja-JP" altLang="en-US" sz="2800" dirty="0">
                    <a:latin typeface="+mn-ea"/>
                  </a:rPr>
                  <a:t>Ｌです。</a:t>
                </a:r>
                <a:endParaRPr lang="en-US" altLang="ja-JP" sz="2800" dirty="0">
                  <a:latin typeface="+mn-ea"/>
                </a:endParaRPr>
              </a:p>
              <a:p>
                <a:pPr lvl="0"/>
                <a:r>
                  <a:rPr lang="ja-JP" altLang="en-US" sz="2800" dirty="0">
                    <a:latin typeface="+mn-ea"/>
                  </a:rPr>
                  <a:t>仮分数で表すと（　</a:t>
                </a:r>
                <a:r>
                  <a:rPr lang="en-US" altLang="ja-JP" sz="2800" dirty="0">
                    <a:latin typeface="+mn-ea"/>
                  </a:rPr>
                  <a:t>①</a:t>
                </a:r>
                <a:r>
                  <a:rPr lang="ja-JP" altLang="en-US" sz="2800" dirty="0">
                    <a:latin typeface="+mn-ea"/>
                  </a:rPr>
                  <a:t>　）Ｌです。</a:t>
                </a:r>
                <a:endParaRPr lang="en-US" altLang="ja-JP" sz="2800" dirty="0">
                  <a:latin typeface="+mn-ea"/>
                </a:endParaRPr>
              </a:p>
              <a:p>
                <a:pPr lvl="0"/>
                <a:r>
                  <a:rPr lang="ja-JP" altLang="en-US" sz="2800" dirty="0">
                    <a:latin typeface="+mn-ea"/>
                  </a:rPr>
                  <a:t>①に当てはまる数を書きましょう。</a:t>
                </a:r>
                <a:endParaRPr lang="en-US" altLang="ja-JP" sz="2800" dirty="0">
                  <a:latin typeface="+mn-ea"/>
                </a:endParaRPr>
              </a:p>
            </p:txBody>
          </p:sp>
        </mc:Choice>
        <mc:Fallback xmlns="">
          <p:sp>
            <p:nvSpPr>
              <p:cNvPr id="68" name="テキスト ボックス 67">
                <a:extLst>
                  <a:ext uri="{FF2B5EF4-FFF2-40B4-BE49-F238E27FC236}">
                    <a16:creationId xmlns:a16="http://schemas.microsoft.com/office/drawing/2014/main" id="{3C828317-50A6-B1AD-9929-6CC0A9799F17}"/>
                  </a:ext>
                </a:extLst>
              </p:cNvPr>
              <p:cNvSpPr txBox="1">
                <a:spLocks noRot="1" noChangeAspect="1" noMove="1" noResize="1" noEditPoints="1" noAdjustHandles="1" noChangeArrowheads="1" noChangeShapeType="1" noTextEdit="1"/>
              </p:cNvSpPr>
              <p:nvPr/>
            </p:nvSpPr>
            <p:spPr>
              <a:xfrm>
                <a:off x="881726" y="543726"/>
                <a:ext cx="10540253" cy="1729320"/>
              </a:xfrm>
              <a:prstGeom prst="rect">
                <a:avLst/>
              </a:prstGeom>
              <a:blipFill>
                <a:blip r:embed="rId2"/>
                <a:stretch>
                  <a:fillRect l="-1215" r="-4569" b="-8803"/>
                </a:stretch>
              </a:blipFill>
            </p:spPr>
            <p:txBody>
              <a:bodyPr/>
              <a:lstStyle/>
              <a:p>
                <a:r>
                  <a:rPr lang="ja-JP" altLang="en-US">
                    <a:noFill/>
                  </a:rPr>
                  <a:t> </a:t>
                </a:r>
              </a:p>
            </p:txBody>
          </p:sp>
        </mc:Fallback>
      </mc:AlternateContent>
      <p:sp>
        <p:nvSpPr>
          <p:cNvPr id="2" name="スライド番号プレースホルダー 1">
            <a:extLst>
              <a:ext uri="{FF2B5EF4-FFF2-40B4-BE49-F238E27FC236}">
                <a16:creationId xmlns:a16="http://schemas.microsoft.com/office/drawing/2014/main" id="{0CE158FD-BF47-8C9B-D216-5C65D3744865}"/>
              </a:ext>
            </a:extLst>
          </p:cNvPr>
          <p:cNvSpPr>
            <a:spLocks noGrp="1"/>
          </p:cNvSpPr>
          <p:nvPr>
            <p:ph type="sldNum" sz="quarter" idx="12"/>
          </p:nvPr>
        </p:nvSpPr>
        <p:spPr/>
        <p:txBody>
          <a:bodyPr/>
          <a:lstStyle/>
          <a:p>
            <a:fld id="{64CFD8D9-0933-4DFC-9336-0D1486BA97A6}" type="slidenum">
              <a:rPr kumimoji="1" lang="ja-JP" altLang="en-US" smtClean="0">
                <a:latin typeface="+mn-ea"/>
              </a:rPr>
              <a:t>7</a:t>
            </a:fld>
            <a:endParaRPr kumimoji="1" lang="ja-JP" altLang="en-US" dirty="0">
              <a:latin typeface="+mn-ea"/>
            </a:endParaRPr>
          </a:p>
        </p:txBody>
      </p:sp>
      <p:graphicFrame>
        <p:nvGraphicFramePr>
          <p:cNvPr id="3" name="表 2">
            <a:extLst>
              <a:ext uri="{FF2B5EF4-FFF2-40B4-BE49-F238E27FC236}">
                <a16:creationId xmlns:a16="http://schemas.microsoft.com/office/drawing/2014/main" id="{2E2B7218-7796-1A91-695B-E4BEEBCEA7A0}"/>
              </a:ext>
            </a:extLst>
          </p:cNvPr>
          <p:cNvGraphicFramePr>
            <a:graphicFrameLocks noGrp="1"/>
          </p:cNvGraphicFramePr>
          <p:nvPr>
            <p:extLst>
              <p:ext uri="{D42A27DB-BD31-4B8C-83A1-F6EECF244321}">
                <p14:modId xmlns:p14="http://schemas.microsoft.com/office/powerpoint/2010/main" val="1654558376"/>
              </p:ext>
            </p:extLst>
          </p:nvPr>
        </p:nvGraphicFramePr>
        <p:xfrm>
          <a:off x="7931895" y="3159816"/>
          <a:ext cx="1804248" cy="1483360"/>
        </p:xfrm>
        <a:graphic>
          <a:graphicData uri="http://schemas.openxmlformats.org/drawingml/2006/table">
            <a:tbl>
              <a:tblPr firstRow="1" bandRow="1">
                <a:tableStyleId>{5C22544A-7EE6-4342-B048-85BDC9FD1C3A}</a:tableStyleId>
              </a:tblPr>
              <a:tblGrid>
                <a:gridCol w="259080">
                  <a:extLst>
                    <a:ext uri="{9D8B030D-6E8A-4147-A177-3AD203B41FA5}">
                      <a16:colId xmlns:a16="http://schemas.microsoft.com/office/drawing/2014/main" val="2781266357"/>
                    </a:ext>
                  </a:extLst>
                </a:gridCol>
                <a:gridCol w="732368">
                  <a:extLst>
                    <a:ext uri="{9D8B030D-6E8A-4147-A177-3AD203B41FA5}">
                      <a16:colId xmlns:a16="http://schemas.microsoft.com/office/drawing/2014/main" val="585596809"/>
                    </a:ext>
                  </a:extLst>
                </a:gridCol>
                <a:gridCol w="812800">
                  <a:extLst>
                    <a:ext uri="{9D8B030D-6E8A-4147-A177-3AD203B41FA5}">
                      <a16:colId xmlns:a16="http://schemas.microsoft.com/office/drawing/2014/main" val="2793280356"/>
                    </a:ext>
                  </a:extLst>
                </a:gridCol>
              </a:tblGrid>
              <a:tr h="370840">
                <a:tc>
                  <a:txBody>
                    <a:bodyPr/>
                    <a:lstStyle/>
                    <a:p>
                      <a:endParaRPr kumimoji="1" lang="ja-JP" altLang="en-US"/>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p>
                  </a:txBody>
                  <a:tcPr>
                    <a:lnT w="12700" cap="flat" cmpd="sng" algn="ctr">
                      <a:noFill/>
                      <a:prstDash val="solid"/>
                      <a:round/>
                      <a:headEnd type="none" w="med" len="med"/>
                      <a:tailEnd type="none" w="med" len="med"/>
                    </a:lnT>
                    <a:noFill/>
                  </a:tcPr>
                </a:tc>
                <a:tc>
                  <a:txBody>
                    <a:bodyPr/>
                    <a:lstStyle/>
                    <a:p>
                      <a:endParaRPr kumimoji="1" lang="ja-JP" altLang="en-US"/>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361698882"/>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2337312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83660567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53625682"/>
                  </a:ext>
                </a:extLst>
              </a:tr>
            </a:tbl>
          </a:graphicData>
        </a:graphic>
      </p:graphicFrame>
      <p:sp>
        <p:nvSpPr>
          <p:cNvPr id="5" name="テキスト ボックス 4">
            <a:extLst>
              <a:ext uri="{FF2B5EF4-FFF2-40B4-BE49-F238E27FC236}">
                <a16:creationId xmlns:a16="http://schemas.microsoft.com/office/drawing/2014/main" id="{BE70E95F-E510-903D-CA8B-861E3E66ED35}"/>
              </a:ext>
            </a:extLst>
          </p:cNvPr>
          <p:cNvSpPr txBox="1"/>
          <p:nvPr/>
        </p:nvSpPr>
        <p:spPr>
          <a:xfrm>
            <a:off x="8176880" y="2855342"/>
            <a:ext cx="902811" cy="523220"/>
          </a:xfrm>
          <a:prstGeom prst="rect">
            <a:avLst/>
          </a:prstGeom>
          <a:noFill/>
        </p:spPr>
        <p:txBody>
          <a:bodyPr wrap="none" rtlCol="0">
            <a:spAutoFit/>
          </a:bodyPr>
          <a:lstStyle/>
          <a:p>
            <a:r>
              <a:rPr lang="ja-JP" altLang="en-US" sz="2800" dirty="0">
                <a:latin typeface="+mn-ea"/>
              </a:rPr>
              <a:t>１Ｌ</a:t>
            </a:r>
          </a:p>
        </p:txBody>
      </p:sp>
      <p:graphicFrame>
        <p:nvGraphicFramePr>
          <p:cNvPr id="6" name="表 5">
            <a:extLst>
              <a:ext uri="{FF2B5EF4-FFF2-40B4-BE49-F238E27FC236}">
                <a16:creationId xmlns:a16="http://schemas.microsoft.com/office/drawing/2014/main" id="{CB1E81FE-A1AB-D155-9160-EBFC65A30E9B}"/>
              </a:ext>
            </a:extLst>
          </p:cNvPr>
          <p:cNvGraphicFramePr>
            <a:graphicFrameLocks noGrp="1"/>
          </p:cNvGraphicFramePr>
          <p:nvPr>
            <p:extLst>
              <p:ext uri="{D42A27DB-BD31-4B8C-83A1-F6EECF244321}">
                <p14:modId xmlns:p14="http://schemas.microsoft.com/office/powerpoint/2010/main" val="2091651199"/>
              </p:ext>
            </p:extLst>
          </p:nvPr>
        </p:nvGraphicFramePr>
        <p:xfrm>
          <a:off x="5265316" y="3159816"/>
          <a:ext cx="1804248" cy="1483360"/>
        </p:xfrm>
        <a:graphic>
          <a:graphicData uri="http://schemas.openxmlformats.org/drawingml/2006/table">
            <a:tbl>
              <a:tblPr firstRow="1" bandRow="1">
                <a:tableStyleId>{5C22544A-7EE6-4342-B048-85BDC9FD1C3A}</a:tableStyleId>
              </a:tblPr>
              <a:tblGrid>
                <a:gridCol w="259080">
                  <a:extLst>
                    <a:ext uri="{9D8B030D-6E8A-4147-A177-3AD203B41FA5}">
                      <a16:colId xmlns:a16="http://schemas.microsoft.com/office/drawing/2014/main" val="2781266357"/>
                    </a:ext>
                  </a:extLst>
                </a:gridCol>
                <a:gridCol w="732368">
                  <a:extLst>
                    <a:ext uri="{9D8B030D-6E8A-4147-A177-3AD203B41FA5}">
                      <a16:colId xmlns:a16="http://schemas.microsoft.com/office/drawing/2014/main" val="585596809"/>
                    </a:ext>
                  </a:extLst>
                </a:gridCol>
                <a:gridCol w="812800">
                  <a:extLst>
                    <a:ext uri="{9D8B030D-6E8A-4147-A177-3AD203B41FA5}">
                      <a16:colId xmlns:a16="http://schemas.microsoft.com/office/drawing/2014/main" val="2793280356"/>
                    </a:ext>
                  </a:extLst>
                </a:gridCol>
              </a:tblGrid>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61698882"/>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2337312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83660567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53625682"/>
                  </a:ext>
                </a:extLst>
              </a:tr>
            </a:tbl>
          </a:graphicData>
        </a:graphic>
      </p:graphicFrame>
      <p:sp>
        <p:nvSpPr>
          <p:cNvPr id="7" name="テキスト ボックス 6">
            <a:extLst>
              <a:ext uri="{FF2B5EF4-FFF2-40B4-BE49-F238E27FC236}">
                <a16:creationId xmlns:a16="http://schemas.microsoft.com/office/drawing/2014/main" id="{DBDCD10C-DCB4-91F4-31AA-BAF0B4CD4881}"/>
              </a:ext>
            </a:extLst>
          </p:cNvPr>
          <p:cNvSpPr txBox="1"/>
          <p:nvPr/>
        </p:nvSpPr>
        <p:spPr>
          <a:xfrm>
            <a:off x="5510301" y="2855342"/>
            <a:ext cx="902811" cy="523220"/>
          </a:xfrm>
          <a:prstGeom prst="rect">
            <a:avLst/>
          </a:prstGeom>
          <a:noFill/>
        </p:spPr>
        <p:txBody>
          <a:bodyPr wrap="none" rtlCol="0">
            <a:spAutoFit/>
          </a:bodyPr>
          <a:lstStyle/>
          <a:p>
            <a:r>
              <a:rPr lang="ja-JP" altLang="en-US" sz="2800" dirty="0">
                <a:latin typeface="+mn-ea"/>
              </a:rPr>
              <a:t>１Ｌ</a:t>
            </a:r>
          </a:p>
        </p:txBody>
      </p:sp>
      <p:graphicFrame>
        <p:nvGraphicFramePr>
          <p:cNvPr id="10" name="表 9">
            <a:extLst>
              <a:ext uri="{FF2B5EF4-FFF2-40B4-BE49-F238E27FC236}">
                <a16:creationId xmlns:a16="http://schemas.microsoft.com/office/drawing/2014/main" id="{2EB8A10F-D35F-604C-946B-E42440DD589F}"/>
              </a:ext>
            </a:extLst>
          </p:cNvPr>
          <p:cNvGraphicFramePr>
            <a:graphicFrameLocks noGrp="1"/>
          </p:cNvGraphicFramePr>
          <p:nvPr>
            <p:extLst>
              <p:ext uri="{D42A27DB-BD31-4B8C-83A1-F6EECF244321}">
                <p14:modId xmlns:p14="http://schemas.microsoft.com/office/powerpoint/2010/main" val="207536608"/>
              </p:ext>
            </p:extLst>
          </p:nvPr>
        </p:nvGraphicFramePr>
        <p:xfrm>
          <a:off x="2598737" y="3159816"/>
          <a:ext cx="1804248" cy="1483360"/>
        </p:xfrm>
        <a:graphic>
          <a:graphicData uri="http://schemas.openxmlformats.org/drawingml/2006/table">
            <a:tbl>
              <a:tblPr firstRow="1" bandRow="1">
                <a:tableStyleId>{5C22544A-7EE6-4342-B048-85BDC9FD1C3A}</a:tableStyleId>
              </a:tblPr>
              <a:tblGrid>
                <a:gridCol w="259080">
                  <a:extLst>
                    <a:ext uri="{9D8B030D-6E8A-4147-A177-3AD203B41FA5}">
                      <a16:colId xmlns:a16="http://schemas.microsoft.com/office/drawing/2014/main" val="2781266357"/>
                    </a:ext>
                  </a:extLst>
                </a:gridCol>
                <a:gridCol w="732368">
                  <a:extLst>
                    <a:ext uri="{9D8B030D-6E8A-4147-A177-3AD203B41FA5}">
                      <a16:colId xmlns:a16="http://schemas.microsoft.com/office/drawing/2014/main" val="585596809"/>
                    </a:ext>
                  </a:extLst>
                </a:gridCol>
                <a:gridCol w="812800">
                  <a:extLst>
                    <a:ext uri="{9D8B030D-6E8A-4147-A177-3AD203B41FA5}">
                      <a16:colId xmlns:a16="http://schemas.microsoft.com/office/drawing/2014/main" val="2793280356"/>
                    </a:ext>
                  </a:extLst>
                </a:gridCol>
              </a:tblGrid>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61698882"/>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2337312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12700" cap="flat" cmpd="sng" algn="ctr">
                      <a:solidFill>
                        <a:schemeClr val="accent4">
                          <a:lumMod val="40000"/>
                          <a:lumOff val="60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836605677"/>
                  </a:ext>
                </a:extLst>
              </a:tr>
              <a:tr h="370840">
                <a:tc>
                  <a:txBody>
                    <a:bodyPr/>
                    <a:lstStyle/>
                    <a:p>
                      <a:endParaRPr kumimoji="1" lang="ja-JP" altLang="en-US"/>
                    </a:p>
                  </a:txBody>
                  <a:tcPr>
                    <a:lnL w="38100" cap="flat" cmpd="sng" algn="ctr">
                      <a:solidFill>
                        <a:schemeClr val="tx1"/>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12700" cap="flat" cmpd="sng" algn="ctr">
                      <a:solidFill>
                        <a:schemeClr val="accent4">
                          <a:lumMod val="40000"/>
                          <a:lumOff val="60000"/>
                        </a:schemeClr>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endParaRPr kumimoji="1" lang="ja-JP" altLang="en-US"/>
                    </a:p>
                  </a:txBody>
                  <a:tcPr>
                    <a:lnL w="12700" cap="flat" cmpd="sng" algn="ctr">
                      <a:solidFill>
                        <a:schemeClr val="accent4">
                          <a:lumMod val="40000"/>
                          <a:lumOff val="60000"/>
                        </a:schemeClr>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accent4">
                          <a:lumMod val="40000"/>
                          <a:lumOff val="60000"/>
                        </a:schemeClr>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53625682"/>
                  </a:ext>
                </a:extLst>
              </a:tr>
            </a:tbl>
          </a:graphicData>
        </a:graphic>
      </p:graphicFrame>
      <p:sp>
        <p:nvSpPr>
          <p:cNvPr id="11" name="テキスト ボックス 10">
            <a:extLst>
              <a:ext uri="{FF2B5EF4-FFF2-40B4-BE49-F238E27FC236}">
                <a16:creationId xmlns:a16="http://schemas.microsoft.com/office/drawing/2014/main" id="{38A61B34-C13B-F708-A06F-9DDF7CCF9572}"/>
              </a:ext>
            </a:extLst>
          </p:cNvPr>
          <p:cNvSpPr txBox="1"/>
          <p:nvPr/>
        </p:nvSpPr>
        <p:spPr>
          <a:xfrm>
            <a:off x="2843722" y="2855342"/>
            <a:ext cx="902811" cy="523220"/>
          </a:xfrm>
          <a:prstGeom prst="rect">
            <a:avLst/>
          </a:prstGeom>
          <a:noFill/>
        </p:spPr>
        <p:txBody>
          <a:bodyPr wrap="none" rtlCol="0">
            <a:spAutoFit/>
          </a:bodyPr>
          <a:lstStyle/>
          <a:p>
            <a:r>
              <a:rPr kumimoji="1" lang="ja-JP" altLang="en-US" sz="2800" dirty="0">
                <a:latin typeface="+mn-ea"/>
              </a:rPr>
              <a:t>１Ｌ</a:t>
            </a:r>
          </a:p>
        </p:txBody>
      </p:sp>
      <p:sp>
        <p:nvSpPr>
          <p:cNvPr id="16" name="テキスト ボックス 15">
            <a:extLst>
              <a:ext uri="{FF2B5EF4-FFF2-40B4-BE49-F238E27FC236}">
                <a16:creationId xmlns:a16="http://schemas.microsoft.com/office/drawing/2014/main" id="{1874CEAF-FA71-0A72-A3AB-E4457D4BD940}"/>
              </a:ext>
            </a:extLst>
          </p:cNvPr>
          <p:cNvSpPr txBox="1"/>
          <p:nvPr/>
        </p:nvSpPr>
        <p:spPr>
          <a:xfrm>
            <a:off x="2022731" y="2509463"/>
            <a:ext cx="585420" cy="646331"/>
          </a:xfrm>
          <a:prstGeom prst="rect">
            <a:avLst/>
          </a:prstGeom>
          <a:noFill/>
        </p:spPr>
        <p:txBody>
          <a:bodyPr wrap="square">
            <a:spAutoFit/>
          </a:bodyPr>
          <a:lstStyle/>
          <a:p>
            <a:r>
              <a:rPr lang="ja-JP" altLang="en-US" sz="3600" b="1" dirty="0">
                <a:latin typeface="+mn-ea"/>
              </a:rPr>
              <a:t>㋐</a:t>
            </a:r>
          </a:p>
        </p:txBody>
      </p:sp>
      <p:sp>
        <p:nvSpPr>
          <p:cNvPr id="17" name="テキスト ボックス 16">
            <a:extLst>
              <a:ext uri="{FF2B5EF4-FFF2-40B4-BE49-F238E27FC236}">
                <a16:creationId xmlns:a16="http://schemas.microsoft.com/office/drawing/2014/main" id="{2F8D5BE9-6396-5387-FB00-8B6FCA701E77}"/>
              </a:ext>
            </a:extLst>
          </p:cNvPr>
          <p:cNvSpPr txBox="1"/>
          <p:nvPr/>
        </p:nvSpPr>
        <p:spPr>
          <a:xfrm>
            <a:off x="7352345" y="2509461"/>
            <a:ext cx="585420" cy="646331"/>
          </a:xfrm>
          <a:prstGeom prst="rect">
            <a:avLst/>
          </a:prstGeom>
          <a:noFill/>
        </p:spPr>
        <p:txBody>
          <a:bodyPr wrap="square">
            <a:spAutoFit/>
          </a:bodyPr>
          <a:lstStyle/>
          <a:p>
            <a:r>
              <a:rPr lang="ja-JP" altLang="en-US" sz="3600" b="1" dirty="0">
                <a:latin typeface="+mn-ea"/>
              </a:rPr>
              <a:t>㋒</a:t>
            </a:r>
          </a:p>
        </p:txBody>
      </p:sp>
      <p:sp>
        <p:nvSpPr>
          <p:cNvPr id="18" name="テキスト ボックス 17">
            <a:extLst>
              <a:ext uri="{FF2B5EF4-FFF2-40B4-BE49-F238E27FC236}">
                <a16:creationId xmlns:a16="http://schemas.microsoft.com/office/drawing/2014/main" id="{F062340D-D4D2-CFF1-79DE-0BA8E177E6F3}"/>
              </a:ext>
            </a:extLst>
          </p:cNvPr>
          <p:cNvSpPr txBox="1"/>
          <p:nvPr/>
        </p:nvSpPr>
        <p:spPr>
          <a:xfrm>
            <a:off x="4689310" y="2509462"/>
            <a:ext cx="585420" cy="646331"/>
          </a:xfrm>
          <a:prstGeom prst="rect">
            <a:avLst/>
          </a:prstGeom>
          <a:noFill/>
        </p:spPr>
        <p:txBody>
          <a:bodyPr wrap="square">
            <a:spAutoFit/>
          </a:bodyPr>
          <a:lstStyle/>
          <a:p>
            <a:r>
              <a:rPr lang="ja-JP" altLang="en-US" sz="3600" b="1" dirty="0">
                <a:latin typeface="+mn-ea"/>
              </a:rPr>
              <a:t>㋑</a:t>
            </a:r>
          </a:p>
        </p:txBody>
      </p:sp>
      <p:sp>
        <p:nvSpPr>
          <p:cNvPr id="8" name="テキスト ボックス 7">
            <a:extLst>
              <a:ext uri="{FF2B5EF4-FFF2-40B4-BE49-F238E27FC236}">
                <a16:creationId xmlns:a16="http://schemas.microsoft.com/office/drawing/2014/main" id="{79365CD8-E2B6-6AC8-79CD-A4E34975970E}"/>
              </a:ext>
            </a:extLst>
          </p:cNvPr>
          <p:cNvSpPr txBox="1"/>
          <p:nvPr/>
        </p:nvSpPr>
        <p:spPr>
          <a:xfrm>
            <a:off x="0" y="6488668"/>
            <a:ext cx="6845808" cy="369332"/>
          </a:xfrm>
          <a:prstGeom prst="rect">
            <a:avLst/>
          </a:prstGeom>
          <a:noFill/>
        </p:spPr>
        <p:txBody>
          <a:bodyPr wrap="square">
            <a:spAutoFit/>
          </a:bodyPr>
          <a:lstStyle/>
          <a:p>
            <a:pPr eaLnBrk="0" fontAlgn="base" hangingPunct="0">
              <a:spcBef>
                <a:spcPct val="0"/>
              </a:spcBef>
              <a:spcAft>
                <a:spcPct val="0"/>
              </a:spcAft>
            </a:pPr>
            <a:r>
              <a:rPr kumimoji="0" lang="ja-JP" altLang="ja-JP" sz="1800">
                <a:latin typeface="+mn-ea"/>
              </a:rPr>
              <a:t>【</a:t>
            </a:r>
            <a:r>
              <a:rPr kumimoji="0" lang="ja-JP" altLang="en-US" sz="1800">
                <a:latin typeface="+mn-ea"/>
              </a:rPr>
              <a:t>４</a:t>
            </a:r>
            <a:r>
              <a:rPr kumimoji="0" lang="ja-JP" altLang="ja-JP" sz="1800">
                <a:latin typeface="+mn-ea"/>
              </a:rPr>
              <a:t>年</a:t>
            </a:r>
            <a:r>
              <a:rPr lang="en-US" altLang="ja-JP" sz="1800" dirty="0">
                <a:latin typeface="+mn-ea"/>
              </a:rPr>
              <a:t>10.</a:t>
            </a:r>
            <a:r>
              <a:rPr kumimoji="0" lang="ja-JP" altLang="ja-JP" sz="1800">
                <a:latin typeface="+mn-ea"/>
              </a:rPr>
              <a:t>分数】</a:t>
            </a:r>
            <a:r>
              <a:rPr kumimoji="0" lang="en-US" altLang="ja-JP" sz="1800" dirty="0">
                <a:latin typeface="+mn-ea"/>
              </a:rPr>
              <a:t>【</a:t>
            </a:r>
            <a:r>
              <a:rPr kumimoji="0" lang="ja-JP" altLang="en-US" sz="1800">
                <a:latin typeface="+mn-ea"/>
              </a:rPr>
              <a:t>５年９</a:t>
            </a:r>
            <a:r>
              <a:rPr lang="en-US" altLang="ja-JP" sz="1800" dirty="0">
                <a:latin typeface="+mn-ea"/>
              </a:rPr>
              <a:t>.</a:t>
            </a:r>
            <a:r>
              <a:rPr kumimoji="0" lang="ja-JP" altLang="en-US" sz="1800">
                <a:latin typeface="+mn-ea"/>
              </a:rPr>
              <a:t>分数と小数、整数の関係</a:t>
            </a:r>
            <a:r>
              <a:rPr kumimoji="0" lang="en-US" altLang="ja-JP" sz="1800" dirty="0">
                <a:latin typeface="+mn-ea"/>
              </a:rPr>
              <a:t>】</a:t>
            </a:r>
          </a:p>
        </p:txBody>
      </p:sp>
    </p:spTree>
    <p:extLst>
      <p:ext uri="{BB962C8B-B14F-4D97-AF65-F5344CB8AC3E}">
        <p14:creationId xmlns:p14="http://schemas.microsoft.com/office/powerpoint/2010/main" val="2762441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BF383-0B62-E0D2-50A2-B92881251770}"/>
            </a:ext>
          </a:extLst>
        </p:cNvPr>
        <p:cNvGrpSpPr/>
        <p:nvPr/>
      </p:nvGrpSpPr>
      <p:grpSpPr>
        <a:xfrm>
          <a:off x="0" y="0"/>
          <a:ext cx="0" cy="0"/>
          <a:chOff x="0" y="0"/>
          <a:chExt cx="0" cy="0"/>
        </a:xfrm>
      </p:grpSpPr>
      <p:sp>
        <p:nvSpPr>
          <p:cNvPr id="68" name="テキスト ボックス 67">
            <a:extLst>
              <a:ext uri="{FF2B5EF4-FFF2-40B4-BE49-F238E27FC236}">
                <a16:creationId xmlns:a16="http://schemas.microsoft.com/office/drawing/2014/main" id="{73046A20-F5C8-BDFD-3091-47522B7AB7B4}"/>
              </a:ext>
            </a:extLst>
          </p:cNvPr>
          <p:cNvSpPr txBox="1"/>
          <p:nvPr/>
        </p:nvSpPr>
        <p:spPr>
          <a:xfrm>
            <a:off x="881726" y="543726"/>
            <a:ext cx="10540253" cy="954107"/>
          </a:xfrm>
          <a:prstGeom prst="rect">
            <a:avLst/>
          </a:prstGeom>
          <a:noFill/>
        </p:spPr>
        <p:txBody>
          <a:bodyPr wrap="square">
            <a:spAutoFit/>
          </a:bodyPr>
          <a:lstStyle/>
          <a:p>
            <a:pPr lvl="0"/>
            <a:r>
              <a:rPr lang="ja-JP" altLang="en-US" sz="2800" dirty="0">
                <a:latin typeface="+mn-ea"/>
              </a:rPr>
              <a:t>次の</a:t>
            </a:r>
            <a:r>
              <a:rPr lang="ja-JP" altLang="en-US" sz="2800" b="1" dirty="0">
                <a:latin typeface="+mn-ea"/>
              </a:rPr>
              <a:t>㋐</a:t>
            </a:r>
            <a:r>
              <a:rPr lang="ja-JP" altLang="en-US" sz="2800" dirty="0">
                <a:latin typeface="+mn-ea"/>
              </a:rPr>
              <a:t>～</a:t>
            </a:r>
            <a:r>
              <a:rPr lang="ja-JP" altLang="en-US" sz="2800" b="1" dirty="0">
                <a:latin typeface="+mn-ea"/>
              </a:rPr>
              <a:t>㋕</a:t>
            </a:r>
            <a:r>
              <a:rPr lang="ja-JP" altLang="en-US" sz="2800" dirty="0">
                <a:latin typeface="+mn-ea"/>
              </a:rPr>
              <a:t>の中から、</a:t>
            </a:r>
            <a:r>
              <a:rPr lang="en-US" altLang="ja-JP" sz="2800" dirty="0">
                <a:latin typeface="+mn-ea"/>
              </a:rPr>
              <a:t>12</a:t>
            </a:r>
            <a:r>
              <a:rPr lang="ja-JP" altLang="en-US" sz="2800" dirty="0">
                <a:latin typeface="+mn-ea"/>
              </a:rPr>
              <a:t>の約数をすべて選びましょう。</a:t>
            </a:r>
            <a:endParaRPr lang="en-US" altLang="ja-JP" sz="2800" dirty="0">
              <a:latin typeface="+mn-ea"/>
            </a:endParaRPr>
          </a:p>
          <a:p>
            <a:pPr algn="ctr"/>
            <a:r>
              <a:rPr lang="ja-JP" altLang="en-US" sz="2800" dirty="0">
                <a:latin typeface="+mn-ea"/>
              </a:rPr>
              <a:t>（　</a:t>
            </a:r>
            <a:r>
              <a:rPr lang="ja-JP" altLang="en-US" sz="2800" b="1" dirty="0">
                <a:latin typeface="+mn-ea"/>
              </a:rPr>
              <a:t>㋐</a:t>
            </a:r>
            <a:r>
              <a:rPr lang="ja-JP" altLang="en-US" sz="2800" dirty="0">
                <a:latin typeface="+mn-ea"/>
              </a:rPr>
              <a:t>１　　</a:t>
            </a:r>
            <a:r>
              <a:rPr lang="ja-JP" altLang="en-US" sz="2800" b="1" dirty="0">
                <a:latin typeface="+mn-ea"/>
              </a:rPr>
              <a:t>㋑</a:t>
            </a:r>
            <a:r>
              <a:rPr lang="ja-JP" altLang="en-US" sz="2800" dirty="0">
                <a:latin typeface="+mn-ea"/>
              </a:rPr>
              <a:t>２　　</a:t>
            </a:r>
            <a:r>
              <a:rPr lang="ja-JP" altLang="en-US" sz="2800" b="1" dirty="0">
                <a:latin typeface="+mn-ea"/>
              </a:rPr>
              <a:t>㋒</a:t>
            </a:r>
            <a:r>
              <a:rPr lang="ja-JP" altLang="en-US" sz="2800" dirty="0">
                <a:latin typeface="+mn-ea"/>
              </a:rPr>
              <a:t>５　　</a:t>
            </a:r>
            <a:r>
              <a:rPr lang="ja-JP" altLang="en-US" sz="2800" b="1" dirty="0">
                <a:latin typeface="+mn-ea"/>
              </a:rPr>
              <a:t>㋓</a:t>
            </a:r>
            <a:r>
              <a:rPr lang="en-US" altLang="ja-JP" sz="2800" dirty="0">
                <a:latin typeface="+mn-ea"/>
              </a:rPr>
              <a:t>12</a:t>
            </a:r>
            <a:r>
              <a:rPr lang="ja-JP" altLang="en-US" sz="2800" dirty="0">
                <a:latin typeface="+mn-ea"/>
              </a:rPr>
              <a:t>　　</a:t>
            </a:r>
            <a:r>
              <a:rPr lang="ja-JP" altLang="en-US" sz="2800" b="1" dirty="0">
                <a:latin typeface="+mn-ea"/>
              </a:rPr>
              <a:t>㋔</a:t>
            </a:r>
            <a:r>
              <a:rPr lang="en-US" altLang="ja-JP" sz="2800" dirty="0">
                <a:latin typeface="+mn-ea"/>
              </a:rPr>
              <a:t>24</a:t>
            </a:r>
            <a:r>
              <a:rPr lang="ja-JP" altLang="en-US" sz="2800" dirty="0">
                <a:latin typeface="+mn-ea"/>
              </a:rPr>
              <a:t>　　</a:t>
            </a:r>
            <a:r>
              <a:rPr lang="ja-JP" altLang="en-US" sz="2800" b="1" dirty="0">
                <a:latin typeface="+mn-ea"/>
              </a:rPr>
              <a:t>㋕</a:t>
            </a:r>
            <a:r>
              <a:rPr lang="en-US" altLang="ja-JP" sz="2800" dirty="0">
                <a:latin typeface="+mn-ea"/>
              </a:rPr>
              <a:t>36</a:t>
            </a:r>
            <a:r>
              <a:rPr lang="ja-JP" altLang="en-US" sz="2800">
                <a:latin typeface="+mn-ea"/>
              </a:rPr>
              <a:t>　）</a:t>
            </a:r>
            <a:endParaRPr lang="en-US" altLang="ja-JP" sz="2800" dirty="0">
              <a:latin typeface="+mn-ea"/>
            </a:endParaRPr>
          </a:p>
        </p:txBody>
      </p:sp>
      <p:sp>
        <p:nvSpPr>
          <p:cNvPr id="2" name="スライド番号プレースホルダー 1">
            <a:extLst>
              <a:ext uri="{FF2B5EF4-FFF2-40B4-BE49-F238E27FC236}">
                <a16:creationId xmlns:a16="http://schemas.microsoft.com/office/drawing/2014/main" id="{5D9D0FA5-F0F9-2169-55E8-001DE4EC2F64}"/>
              </a:ext>
            </a:extLst>
          </p:cNvPr>
          <p:cNvSpPr>
            <a:spLocks noGrp="1"/>
          </p:cNvSpPr>
          <p:nvPr>
            <p:ph type="sldNum" sz="quarter" idx="12"/>
          </p:nvPr>
        </p:nvSpPr>
        <p:spPr/>
        <p:txBody>
          <a:bodyPr/>
          <a:lstStyle/>
          <a:p>
            <a:fld id="{64CFD8D9-0933-4DFC-9336-0D1486BA97A6}" type="slidenum">
              <a:rPr kumimoji="1" lang="ja-JP" altLang="en-US" smtClean="0">
                <a:latin typeface="+mn-ea"/>
              </a:rPr>
              <a:t>8</a:t>
            </a:fld>
            <a:endParaRPr kumimoji="1" lang="ja-JP" altLang="en-US" dirty="0">
              <a:latin typeface="+mn-ea"/>
            </a:endParaRPr>
          </a:p>
        </p:txBody>
      </p:sp>
      <p:sp>
        <p:nvSpPr>
          <p:cNvPr id="4" name="テキスト ボックス 3">
            <a:extLst>
              <a:ext uri="{FF2B5EF4-FFF2-40B4-BE49-F238E27FC236}">
                <a16:creationId xmlns:a16="http://schemas.microsoft.com/office/drawing/2014/main" id="{99EA6AE5-0A8F-4878-4EFC-66324910CB97}"/>
              </a:ext>
            </a:extLst>
          </p:cNvPr>
          <p:cNvSpPr txBox="1"/>
          <p:nvPr/>
        </p:nvSpPr>
        <p:spPr>
          <a:xfrm>
            <a:off x="0" y="6488668"/>
            <a:ext cx="6845808" cy="369332"/>
          </a:xfrm>
          <a:prstGeom prst="rect">
            <a:avLst/>
          </a:prstGeom>
          <a:noFill/>
        </p:spPr>
        <p:txBody>
          <a:bodyPr wrap="square">
            <a:spAutoFit/>
          </a:bodyPr>
          <a:lstStyle/>
          <a:p>
            <a:r>
              <a:rPr kumimoji="0" lang="en-US" altLang="ja-JP" sz="1800" dirty="0">
                <a:latin typeface="+mn-ea"/>
              </a:rPr>
              <a:t>【</a:t>
            </a:r>
            <a:r>
              <a:rPr kumimoji="0" lang="ja-JP" altLang="en-US" sz="1800">
                <a:latin typeface="+mn-ea"/>
              </a:rPr>
              <a:t>５年８</a:t>
            </a:r>
            <a:r>
              <a:rPr lang="en-US" altLang="ja-JP" sz="1800" dirty="0">
                <a:latin typeface="+mn-ea"/>
              </a:rPr>
              <a:t>.</a:t>
            </a:r>
            <a:r>
              <a:rPr kumimoji="0" lang="ja-JP" altLang="en-US" sz="1800">
                <a:latin typeface="+mn-ea"/>
              </a:rPr>
              <a:t>偶数と奇数、倍数と約数</a:t>
            </a:r>
            <a:r>
              <a:rPr kumimoji="0" lang="en-US" altLang="ja-JP" sz="1800" dirty="0">
                <a:latin typeface="+mn-ea"/>
              </a:rPr>
              <a:t>】</a:t>
            </a:r>
          </a:p>
        </p:txBody>
      </p:sp>
    </p:spTree>
    <p:extLst>
      <p:ext uri="{BB962C8B-B14F-4D97-AF65-F5344CB8AC3E}">
        <p14:creationId xmlns:p14="http://schemas.microsoft.com/office/powerpoint/2010/main" val="40022869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1">
      <a:majorFont>
        <a:latin typeface="BIZ UDゴシック"/>
        <a:ea typeface="BIZ UDゴシック"/>
        <a:cs typeface=""/>
      </a:majorFont>
      <a:minorFont>
        <a:latin typeface="BIZ UDゴシック"/>
        <a:ea typeface="BIZ UD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0d21fbe-0215-4329-b29a-4bd358d2244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EBFC54FAC50A34B83F1976D685BB980" ma:contentTypeVersion="11" ma:contentTypeDescription="新しいドキュメントを作成します。" ma:contentTypeScope="" ma:versionID="0b202723156dba7797fc945c306416b8">
  <xsd:schema xmlns:xsd="http://www.w3.org/2001/XMLSchema" xmlns:xs="http://www.w3.org/2001/XMLSchema" xmlns:p="http://schemas.microsoft.com/office/2006/metadata/properties" xmlns:ns3="60d21fbe-0215-4329-b29a-4bd358d22447" targetNamespace="http://schemas.microsoft.com/office/2006/metadata/properties" ma:root="true" ma:fieldsID="644a4b7346243ed9e32bbd636d812e0a" ns3:_="">
    <xsd:import namespace="60d21fbe-0215-4329-b29a-4bd358d22447"/>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_activity" minOccurs="0"/>
                <xsd:element ref="ns3:MediaServiceSystemTags" minOccurs="0"/>
                <xsd:element ref="ns3:MediaServiceGenerationTime" minOccurs="0"/>
                <xsd:element ref="ns3:MediaServiceEventHashCode" minOccurs="0"/>
                <xsd:element ref="ns3:MediaLengthInSecond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d21fbe-0215-4329-b29a-4bd358d22447"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A3DC8C-2DA7-41AE-8AC1-194CAE9AE71E}">
  <ds:schemaRefs>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http://purl.org/dc/elements/1.1/"/>
    <ds:schemaRef ds:uri="http://purl.org/dc/dcmitype/"/>
    <ds:schemaRef ds:uri="http://schemas.microsoft.com/office/2006/documentManagement/types"/>
    <ds:schemaRef ds:uri="60d21fbe-0215-4329-b29a-4bd358d22447"/>
    <ds:schemaRef ds:uri="http://purl.org/dc/terms/"/>
  </ds:schemaRefs>
</ds:datastoreItem>
</file>

<file path=customXml/itemProps2.xml><?xml version="1.0" encoding="utf-8"?>
<ds:datastoreItem xmlns:ds="http://schemas.openxmlformats.org/officeDocument/2006/customXml" ds:itemID="{7ACF8A18-0B31-4CBB-A113-EEA65297E6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d21fbe-0215-4329-b29a-4bd358d224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7AB569-ACAD-48EF-9A60-A6BC7426E9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5874</TotalTime>
  <Words>658</Words>
  <Application>Microsoft Office PowerPoint</Application>
  <PresentationFormat>ワイド画面</PresentationFormat>
  <Paragraphs>89</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BIZ UDゴシック</vt:lpstr>
      <vt:lpstr>Gothic</vt:lpstr>
      <vt:lpstr>游ゴシック</vt:lpstr>
      <vt:lpstr>Arial</vt:lpstr>
      <vt:lpstr>Cambria Math</vt:lpstr>
      <vt:lpstr>Office テーマ</vt:lpstr>
      <vt:lpstr>レディネステスト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宮城県総合教育センター</dc:creator>
  <cp:revision>52</cp:revision>
  <cp:lastPrinted>2026-03-12T02:38:59Z</cp:lastPrinted>
  <dcterms:created xsi:type="dcterms:W3CDTF">2025-08-29T05:34:34Z</dcterms:created>
  <dcterms:modified xsi:type="dcterms:W3CDTF">2026-03-23T06:33:48Z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0x0101000EBFC54FAC50A34B83F1976D685BB980</vt:lpwstr>
  </property>
</Properties>
</file>