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20"/>
  </p:notesMasterIdLst>
  <p:sldIdLst>
    <p:sldId id="256" r:id="rId5"/>
    <p:sldId id="301" r:id="rId6"/>
    <p:sldId id="275" r:id="rId7"/>
    <p:sldId id="282" r:id="rId8"/>
    <p:sldId id="286" r:id="rId9"/>
    <p:sldId id="291" r:id="rId10"/>
    <p:sldId id="295" r:id="rId11"/>
    <p:sldId id="296" r:id="rId12"/>
    <p:sldId id="298" r:id="rId13"/>
    <p:sldId id="299" r:id="rId14"/>
    <p:sldId id="293" r:id="rId15"/>
    <p:sldId id="274" r:id="rId16"/>
    <p:sldId id="297" r:id="rId17"/>
    <p:sldId id="300" r:id="rId18"/>
    <p:sldId id="327" r:id="rId19"/>
  </p:sldIdLst>
  <p:sldSz cx="12192000" cy="6858000"/>
  <p:notesSz cx="14446250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910F6C-0292-5340-ABA1-55E3F2C1FF63}" v="27" dt="2026-02-16T14:34:18.386"/>
    <p1510:client id="{D4BEDFE1-DB82-4AAA-98C5-DE7DAC1F9008}" v="1" dt="2026-02-17T00:01:09.0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74" autoAdjust="0"/>
    <p:restoredTop sz="94048" autoAdjust="0"/>
  </p:normalViewPr>
  <p:slideViewPr>
    <p:cSldViewPr snapToGrid="0">
      <p:cViewPr varScale="1">
        <p:scale>
          <a:sx n="62" d="100"/>
          <a:sy n="62" d="100"/>
        </p:scale>
        <p:origin x="47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83215" y="3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r">
              <a:defRPr sz="1700"/>
            </a:lvl1pPr>
          </a:lstStyle>
          <a:p>
            <a:fld id="{BADA077D-70CF-4CED-A527-9833764A2DE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798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48" tIns="66126" rIns="132248" bIns="661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44293" y="4822062"/>
            <a:ext cx="11557666" cy="3944314"/>
          </a:xfrm>
          <a:prstGeom prst="rect">
            <a:avLst/>
          </a:prstGeom>
        </p:spPr>
        <p:txBody>
          <a:bodyPr vert="horz" lIns="132248" tIns="66126" rIns="132248" bIns="661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143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83215" y="9517143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r">
              <a:defRPr sz="17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980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ja-JP" altLang="en-US" dirty="0"/>
              <a:t>８</a:t>
            </a:r>
            <a:r>
              <a:rPr lang="en-US" altLang="ja-JP" dirty="0"/>
              <a:t>.</a:t>
            </a:r>
            <a:r>
              <a:rPr lang="ja-JP" altLang="ja-JP" dirty="0"/>
              <a:t>偶数と奇数、倍数と約数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159FA-BC72-37F2-3220-BCD8D3551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FADEF8C-8E2E-31C4-E17C-B11E97E7AA55}"/>
              </a:ext>
            </a:extLst>
          </p:cNvPr>
          <p:cNvSpPr txBox="1"/>
          <p:nvPr/>
        </p:nvSpPr>
        <p:spPr>
          <a:xfrm>
            <a:off x="881726" y="543726"/>
            <a:ext cx="1037894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2800" dirty="0"/>
              <a:t>１</a:t>
            </a:r>
            <a:r>
              <a:rPr lang="ja-JP" altLang="en-US" sz="2800" dirty="0"/>
              <a:t>箱にえん筆が</a:t>
            </a:r>
            <a:r>
              <a:rPr lang="ja-JP" altLang="ja-JP" sz="2800" dirty="0"/>
              <a:t>３本入</a:t>
            </a:r>
            <a:r>
              <a:rPr lang="ja-JP" altLang="en-US" sz="2800" dirty="0"/>
              <a:t>ってい</a:t>
            </a:r>
            <a:r>
              <a:rPr lang="ja-JP" altLang="ja-JP" sz="2800" dirty="0"/>
              <a:t>ます。</a:t>
            </a:r>
            <a:endParaRPr lang="en-US" altLang="ja-JP" sz="2800" dirty="0"/>
          </a:p>
          <a:p>
            <a:pPr lvl="0"/>
            <a:r>
              <a:rPr lang="ja-JP" altLang="ja-JP" sz="2800" dirty="0"/>
              <a:t>えん筆を</a:t>
            </a:r>
            <a:r>
              <a:rPr lang="ja-JP" altLang="en-US" sz="2800" dirty="0"/>
              <a:t>１箱</a:t>
            </a:r>
            <a:r>
              <a:rPr lang="ja-JP" altLang="ja-JP" sz="2800" dirty="0"/>
              <a:t>、２</a:t>
            </a:r>
            <a:r>
              <a:rPr lang="ja-JP" altLang="en-US" sz="2800" dirty="0"/>
              <a:t>箱</a:t>
            </a:r>
            <a:r>
              <a:rPr lang="ja-JP" altLang="ja-JP" sz="2800" dirty="0"/>
              <a:t>、</a:t>
            </a:r>
            <a:r>
              <a:rPr lang="en-US" altLang="ja-JP" sz="2800" dirty="0"/>
              <a:t>…</a:t>
            </a:r>
            <a:r>
              <a:rPr lang="ja-JP" altLang="ja-JP" sz="2800" dirty="0"/>
              <a:t>と買ったときのえん筆の本数を調べ</a:t>
            </a:r>
            <a:r>
              <a:rPr lang="ja-JP" altLang="en-US" sz="2800" dirty="0"/>
              <a:t>、</a:t>
            </a:r>
            <a:r>
              <a:rPr lang="ja-JP" altLang="ja-JP" sz="2800" dirty="0"/>
              <a:t>下の表のように</a:t>
            </a:r>
            <a:r>
              <a:rPr lang="ja-JP" altLang="en-US" sz="2800" dirty="0"/>
              <a:t>まとめ</a:t>
            </a:r>
            <a:r>
              <a:rPr lang="ja-JP" altLang="ja-JP" sz="2800" dirty="0"/>
              <a:t>ました。</a:t>
            </a:r>
            <a:endParaRPr lang="en-US" altLang="ja-JP" sz="2800" dirty="0"/>
          </a:p>
          <a:p>
            <a:pPr lvl="0"/>
            <a:r>
              <a:rPr lang="ja-JP" altLang="ja-JP" sz="2800" dirty="0"/>
              <a:t>９</a:t>
            </a:r>
            <a:r>
              <a:rPr lang="ja-JP" altLang="en-US" sz="2800" dirty="0"/>
              <a:t>箱</a:t>
            </a:r>
            <a:r>
              <a:rPr lang="ja-JP" altLang="ja-JP" sz="2800" dirty="0"/>
              <a:t>買ったとき</a:t>
            </a:r>
            <a:r>
              <a:rPr lang="ja-JP" altLang="en-US" sz="2800" dirty="0"/>
              <a:t>の</a:t>
            </a:r>
            <a:r>
              <a:rPr lang="ja-JP" altLang="ja-JP" sz="2800" dirty="0"/>
              <a:t>、えん筆</a:t>
            </a:r>
            <a:r>
              <a:rPr lang="ja-JP" altLang="en-US" sz="2800" dirty="0"/>
              <a:t>の数</a:t>
            </a:r>
            <a:r>
              <a:rPr lang="ja-JP" altLang="ja-JP" sz="2800" dirty="0"/>
              <a:t>は</a:t>
            </a:r>
            <a:r>
              <a:rPr lang="ja-JP" altLang="en-US" sz="2800" dirty="0"/>
              <a:t>全部で</a:t>
            </a:r>
            <a:r>
              <a:rPr lang="ja-JP" altLang="ja-JP" sz="2800" dirty="0"/>
              <a:t>（　①　）本</a:t>
            </a:r>
            <a:r>
              <a:rPr lang="ja-JP" altLang="en-US" sz="2800" dirty="0"/>
              <a:t>で</a:t>
            </a:r>
            <a:r>
              <a:rPr lang="ja-JP" altLang="ja-JP" sz="2800" dirty="0"/>
              <a:t>す。</a:t>
            </a:r>
            <a:endParaRPr lang="en-US" altLang="ja-JP" sz="2800" dirty="0"/>
          </a:p>
          <a:p>
            <a:pPr lvl="0"/>
            <a:r>
              <a:rPr lang="ja-JP" altLang="ja-JP" sz="2800" dirty="0"/>
              <a:t>①にあてはまる数を</a:t>
            </a:r>
            <a:r>
              <a:rPr lang="ja-JP" altLang="en-US" sz="2800" dirty="0"/>
              <a:t>書き</a:t>
            </a:r>
            <a:r>
              <a:rPr lang="ja-JP" altLang="ja-JP" sz="2800" dirty="0"/>
              <a:t>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0242E09-2B12-886E-D749-C44B53B9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41E73A5-7D7A-DB85-706A-A97019DF8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732375"/>
              </p:ext>
            </p:extLst>
          </p:nvPr>
        </p:nvGraphicFramePr>
        <p:xfrm>
          <a:off x="1647125" y="3877366"/>
          <a:ext cx="8838971" cy="982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4410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459548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976542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976542">
                  <a:extLst>
                    <a:ext uri="{9D8B030D-6E8A-4147-A177-3AD203B41FA5}">
                      <a16:colId xmlns:a16="http://schemas.microsoft.com/office/drawing/2014/main" val="4055315521"/>
                    </a:ext>
                  </a:extLst>
                </a:gridCol>
                <a:gridCol w="976542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976542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976542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174180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58123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</a:tblGrid>
              <a:tr h="3759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箱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の数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箱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１</a:t>
                      </a: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２</a:t>
                      </a: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３</a:t>
                      </a:r>
                      <a:endParaRPr lang="ja-JP" sz="3200" b="0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0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５</a:t>
                      </a: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sz="3200" b="0" dirty="0">
                        <a:latin typeface="+mj-l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1650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えん筆の数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（本）</a:t>
                      </a:r>
                      <a:endParaRPr lang="ja-JP" alt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３</a:t>
                      </a:r>
                      <a:endParaRPr lang="ja-JP" sz="3200" b="0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６</a:t>
                      </a: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９</a:t>
                      </a: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12</a:t>
                      </a: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15</a:t>
                      </a: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5" name="フリーフォーム: 図形 6">
            <a:extLst>
              <a:ext uri="{FF2B5EF4-FFF2-40B4-BE49-F238E27FC236}">
                <a16:creationId xmlns:a16="http://schemas.microsoft.com/office/drawing/2014/main" id="{053A5544-A020-27F3-0565-95B0B4B81716}"/>
              </a:ext>
            </a:extLst>
          </p:cNvPr>
          <p:cNvSpPr/>
          <p:nvPr/>
        </p:nvSpPr>
        <p:spPr>
          <a:xfrm>
            <a:off x="10421244" y="3877366"/>
            <a:ext cx="58439" cy="982726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46BAF27-213C-78F6-E53A-55A8D5A19DCA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/>
              <a:t>【５年</a:t>
            </a:r>
            <a:r>
              <a:rPr lang="ja-JP" altLang="en-US" sz="1800"/>
              <a:t>３</a:t>
            </a:r>
            <a:r>
              <a:rPr lang="en-US" altLang="ja-JP" sz="1800" dirty="0"/>
              <a:t>.</a:t>
            </a:r>
            <a:r>
              <a:rPr lang="ja-JP" altLang="ja-JP" sz="1800"/>
              <a:t>比例】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227557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E36C9-52B2-A3B5-898F-298612CD8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F8E8D6D-2D04-AD7A-9193-FBA51093B56A}"/>
              </a:ext>
            </a:extLst>
          </p:cNvPr>
          <p:cNvSpPr txBox="1"/>
          <p:nvPr/>
        </p:nvSpPr>
        <p:spPr>
          <a:xfrm>
            <a:off x="881726" y="543726"/>
            <a:ext cx="684580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2800" dirty="0"/>
              <a:t>あめが</a:t>
            </a:r>
            <a:r>
              <a:rPr lang="en-US" altLang="ja-JP" sz="2800" dirty="0"/>
              <a:t>18</a:t>
            </a:r>
            <a:r>
              <a:rPr lang="ja-JP" altLang="en-US" sz="2800" dirty="0"/>
              <a:t>こ</a:t>
            </a:r>
            <a:r>
              <a:rPr lang="ja-JP" altLang="ja-JP" sz="2800" dirty="0"/>
              <a:t>あります。</a:t>
            </a:r>
            <a:endParaRPr lang="en-US" altLang="ja-JP" sz="2800" dirty="0"/>
          </a:p>
          <a:p>
            <a:pPr lvl="0"/>
            <a:r>
              <a:rPr lang="ja-JP" altLang="en-US" sz="2800" dirty="0"/>
              <a:t>このあめを</a:t>
            </a:r>
            <a:r>
              <a:rPr lang="ja-JP" altLang="ja-JP" sz="2800" dirty="0"/>
              <a:t>６人で同じ数ずつ分け</a:t>
            </a:r>
            <a:r>
              <a:rPr lang="ja-JP" altLang="en-US" sz="2800" dirty="0"/>
              <a:t>ると、</a:t>
            </a:r>
            <a:r>
              <a:rPr lang="ja-JP" altLang="ja-JP" sz="2800" dirty="0"/>
              <a:t>１人分は（　①　）</a:t>
            </a:r>
            <a:r>
              <a:rPr lang="ja-JP" altLang="en-US" sz="2800" dirty="0"/>
              <a:t>こです</a:t>
            </a:r>
            <a:r>
              <a:rPr lang="ja-JP" altLang="ja-JP" sz="2800" dirty="0"/>
              <a:t>。</a:t>
            </a:r>
            <a:endParaRPr lang="en-US" altLang="ja-JP" sz="2800" dirty="0"/>
          </a:p>
          <a:p>
            <a:pPr lvl="0"/>
            <a:r>
              <a:rPr lang="ja-JP" altLang="ja-JP" sz="2800" dirty="0"/>
              <a:t>①にあてはまる数を</a:t>
            </a:r>
            <a:r>
              <a:rPr lang="ja-JP" altLang="en-US" sz="2800" dirty="0"/>
              <a:t>書き</a:t>
            </a:r>
            <a:r>
              <a:rPr lang="ja-JP" altLang="ja-JP" sz="2800" dirty="0"/>
              <a:t>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4C0D4DE-7913-790D-6E34-AF2AAA8D7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9597E90-DD70-CC0F-20BF-98F3160DBAD9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/>
              <a:t>【３年</a:t>
            </a:r>
            <a:r>
              <a:rPr lang="ja-JP" altLang="en-US" sz="1800"/>
              <a:t>３</a:t>
            </a:r>
            <a:r>
              <a:rPr lang="en-US" altLang="ja-JP" sz="1800" dirty="0"/>
              <a:t>.</a:t>
            </a:r>
            <a:r>
              <a:rPr lang="ja-JP" altLang="ja-JP" sz="1800"/>
              <a:t>わり算】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3630756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6145E-39FD-86F2-67BA-E612E348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F5543A6-6702-5286-1819-469B6AC3B708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2800" dirty="0"/>
              <a:t>１箱に</a:t>
            </a:r>
            <a:r>
              <a:rPr lang="ja-JP" altLang="en-US" sz="2800" dirty="0"/>
              <a:t>クッキー</a:t>
            </a:r>
            <a:r>
              <a:rPr lang="ja-JP" altLang="ja-JP" sz="2800" dirty="0"/>
              <a:t>が６</a:t>
            </a:r>
            <a:r>
              <a:rPr lang="ja-JP" altLang="en-US" sz="2800" dirty="0"/>
              <a:t>まい</a:t>
            </a:r>
            <a:r>
              <a:rPr lang="ja-JP" altLang="ja-JP" sz="2800" dirty="0"/>
              <a:t>入っています。</a:t>
            </a:r>
            <a:endParaRPr lang="en-US" altLang="ja-JP" sz="2800" dirty="0"/>
          </a:p>
          <a:p>
            <a:pPr lvl="0"/>
            <a:r>
              <a:rPr lang="ja-JP" altLang="ja-JP" sz="2800" dirty="0"/>
              <a:t>４箱では、</a:t>
            </a:r>
            <a:r>
              <a:rPr lang="ja-JP" altLang="en-US" sz="2800" dirty="0"/>
              <a:t>クッキーの数</a:t>
            </a:r>
            <a:r>
              <a:rPr lang="ja-JP" altLang="ja-JP" sz="2800" dirty="0"/>
              <a:t>は</a:t>
            </a:r>
            <a:r>
              <a:rPr lang="ja-JP" altLang="en-US" sz="2800" dirty="0"/>
              <a:t>全部で</a:t>
            </a:r>
            <a:r>
              <a:rPr lang="ja-JP" altLang="ja-JP" sz="2800" dirty="0"/>
              <a:t>（　①　）</a:t>
            </a:r>
            <a:r>
              <a:rPr lang="ja-JP" altLang="en-US" sz="2800" dirty="0"/>
              <a:t>まいで</a:t>
            </a:r>
            <a:r>
              <a:rPr lang="ja-JP" altLang="ja-JP" sz="2800" dirty="0"/>
              <a:t>す。</a:t>
            </a:r>
            <a:endParaRPr lang="en-US" altLang="ja-JP" sz="2800" dirty="0"/>
          </a:p>
          <a:p>
            <a:pPr lvl="0"/>
            <a:r>
              <a:rPr lang="ja-JP" altLang="ja-JP" sz="2800" dirty="0"/>
              <a:t>①にあてはまる数を</a:t>
            </a:r>
            <a:r>
              <a:rPr lang="ja-JP" altLang="en-US" sz="2800" dirty="0"/>
              <a:t>書き</a:t>
            </a:r>
            <a:r>
              <a:rPr lang="ja-JP" altLang="ja-JP" sz="2800" dirty="0"/>
              <a:t>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B86E662-857B-F3C9-7D2F-04C394467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15AC831-8CFC-1BFD-9327-1BFAA028EC78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 dirty="0"/>
              <a:t>【２年</a:t>
            </a:r>
            <a:r>
              <a:rPr lang="en-US" altLang="ja-JP" sz="1800"/>
              <a:t>11.12.</a:t>
            </a:r>
            <a:r>
              <a:rPr lang="ja-JP" altLang="ja-JP" sz="1800"/>
              <a:t>かけ算】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790239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9B430-2E48-554F-0076-800EE3976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57B58FF-62CC-CE18-8D3B-892DC935884A}"/>
              </a:ext>
            </a:extLst>
          </p:cNvPr>
          <p:cNvSpPr txBox="1"/>
          <p:nvPr/>
        </p:nvSpPr>
        <p:spPr>
          <a:xfrm>
            <a:off x="881726" y="543726"/>
            <a:ext cx="103789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2800" dirty="0"/>
              <a:t>消しゴムの長さは５</a:t>
            </a:r>
            <a:r>
              <a:rPr lang="en-US" altLang="ja-JP" sz="2800" dirty="0"/>
              <a:t>cm</a:t>
            </a:r>
            <a:r>
              <a:rPr lang="ja-JP" altLang="ja-JP" sz="2800" dirty="0"/>
              <a:t>です。つくえの</a:t>
            </a:r>
            <a:r>
              <a:rPr lang="ja-JP" altLang="en-US" sz="2800" dirty="0"/>
              <a:t>たて</a:t>
            </a:r>
            <a:r>
              <a:rPr lang="ja-JP" altLang="ja-JP" sz="2800" dirty="0"/>
              <a:t>の長さは</a:t>
            </a:r>
            <a:r>
              <a:rPr lang="en-US" altLang="ja-JP" sz="2800" dirty="0"/>
              <a:t>40cm</a:t>
            </a:r>
            <a:r>
              <a:rPr lang="ja-JP" altLang="ja-JP" sz="2800" dirty="0"/>
              <a:t>です。</a:t>
            </a:r>
            <a:endParaRPr lang="en-US" altLang="ja-JP" sz="2800" dirty="0"/>
          </a:p>
          <a:p>
            <a:pPr lvl="0"/>
            <a:r>
              <a:rPr lang="ja-JP" altLang="ja-JP" sz="2800" dirty="0"/>
              <a:t>つくえの</a:t>
            </a:r>
            <a:r>
              <a:rPr lang="ja-JP" altLang="en-US" sz="2800" dirty="0"/>
              <a:t>たて</a:t>
            </a:r>
            <a:r>
              <a:rPr lang="ja-JP" altLang="ja-JP" sz="2800" dirty="0"/>
              <a:t>の長さは、消しゴムの長さの（　①　）倍です。</a:t>
            </a:r>
            <a:endParaRPr lang="en-US" altLang="ja-JP" sz="2800" dirty="0"/>
          </a:p>
          <a:p>
            <a:pPr lvl="0"/>
            <a:r>
              <a:rPr lang="ja-JP" altLang="ja-JP" sz="2800" dirty="0"/>
              <a:t>①にあてはまる数を</a:t>
            </a:r>
            <a:r>
              <a:rPr lang="ja-JP" altLang="en-US" sz="2800" dirty="0"/>
              <a:t>書き</a:t>
            </a:r>
            <a:r>
              <a:rPr lang="ja-JP" altLang="ja-JP" sz="2800" dirty="0"/>
              <a:t>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3732323-9F75-5083-1D63-8672FA3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D0DA01-EE7E-6FA8-7FB4-A792670E2BC0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/>
              <a:t>【３年</a:t>
            </a:r>
            <a:r>
              <a:rPr lang="en-US" altLang="ja-JP" sz="1800" dirty="0"/>
              <a:t>17.</a:t>
            </a:r>
            <a:r>
              <a:rPr lang="ja-JP" altLang="ja-JP" sz="1800"/>
              <a:t>かけ算の筆算、倍の計算】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1758087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76317-669F-CC5E-7183-88999383B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E2F278C-0E81-94A2-4DBD-30118F7B72AD}"/>
              </a:ext>
            </a:extLst>
          </p:cNvPr>
          <p:cNvSpPr txBox="1"/>
          <p:nvPr/>
        </p:nvSpPr>
        <p:spPr>
          <a:xfrm>
            <a:off x="881726" y="543726"/>
            <a:ext cx="1082536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2800" dirty="0"/>
              <a:t>30</a:t>
            </a:r>
            <a:r>
              <a:rPr lang="ja-JP" altLang="en-US" sz="2800" dirty="0"/>
              <a:t>～</a:t>
            </a:r>
            <a:r>
              <a:rPr lang="en-US" altLang="ja-JP" sz="2800" dirty="0"/>
              <a:t>40</a:t>
            </a:r>
            <a:r>
              <a:rPr lang="ja-JP" altLang="en-US" sz="2800" dirty="0"/>
              <a:t>の整数の中で、２でわったときに</a:t>
            </a:r>
            <a:r>
              <a:rPr lang="ja-JP" altLang="ja-JP" sz="2800" dirty="0"/>
              <a:t>わりきれない</a:t>
            </a:r>
            <a:r>
              <a:rPr lang="ja-JP" altLang="en-US" sz="2800" dirty="0"/>
              <a:t>数</a:t>
            </a:r>
            <a:r>
              <a:rPr lang="ja-JP" altLang="ja-JP" sz="2800" dirty="0"/>
              <a:t>は</a:t>
            </a:r>
            <a:r>
              <a:rPr lang="ja-JP" altLang="en-US" sz="2800" dirty="0"/>
              <a:t>（　①　）こあります。</a:t>
            </a:r>
            <a:endParaRPr lang="en-US" altLang="ja-JP" sz="2800" dirty="0"/>
          </a:p>
          <a:p>
            <a:pPr lvl="0"/>
            <a:r>
              <a:rPr lang="ja-JP" altLang="ja-JP" sz="2800" dirty="0"/>
              <a:t>①にあてはまる数を</a:t>
            </a:r>
            <a:r>
              <a:rPr lang="ja-JP" altLang="en-US" sz="2800" dirty="0"/>
              <a:t>書き</a:t>
            </a:r>
            <a:r>
              <a:rPr lang="ja-JP" altLang="ja-JP" sz="2800" dirty="0"/>
              <a:t>ましょう。 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043F0EE-59D0-B691-4050-442AB4C39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D40FE0-68C8-8C95-65F2-D0A14246F3D7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/>
              <a:t>【３年</a:t>
            </a:r>
            <a:r>
              <a:rPr lang="ja-JP" altLang="en-US" sz="1800"/>
              <a:t>３</a:t>
            </a:r>
            <a:r>
              <a:rPr lang="en-US" altLang="ja-JP" sz="1800" dirty="0"/>
              <a:t>.</a:t>
            </a:r>
            <a:r>
              <a:rPr lang="ja-JP" altLang="ja-JP" sz="1800"/>
              <a:t>わり算】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805913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2965657-9B80-3EB4-9A5E-FA3DF5121CDF}"/>
              </a:ext>
            </a:extLst>
          </p:cNvPr>
          <p:cNvSpPr txBox="1"/>
          <p:nvPr/>
        </p:nvSpPr>
        <p:spPr>
          <a:xfrm>
            <a:off x="881726" y="543726"/>
            <a:ext cx="10540253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/>
              <a:t>解答</a:t>
            </a:r>
            <a:endParaRPr lang="en-US" altLang="ja-JP" sz="2800" dirty="0"/>
          </a:p>
          <a:p>
            <a:pPr marL="762000" indent="-762000">
              <a:buFont typeface="+mj-lt"/>
              <a:buAutoNum type="arabicPeriod"/>
            </a:pPr>
            <a:r>
              <a:rPr lang="en-US" altLang="ja-JP" sz="2800" dirty="0"/>
              <a:t>12</a:t>
            </a:r>
          </a:p>
          <a:p>
            <a:pPr marL="762000" indent="-762000">
              <a:buFont typeface="+mj-lt"/>
              <a:buAutoNum type="arabicPeriod"/>
            </a:pPr>
            <a:r>
              <a:rPr lang="ja-JP" altLang="en-US" sz="2800" dirty="0"/>
              <a:t>㋑、㋒</a:t>
            </a:r>
            <a:endParaRPr lang="en-US" altLang="ja-JP" sz="2800" dirty="0"/>
          </a:p>
          <a:p>
            <a:pPr marL="762000" indent="-762000">
              <a:buFont typeface="+mj-lt"/>
              <a:buAutoNum type="arabicPeriod"/>
            </a:pPr>
            <a:r>
              <a:rPr lang="en-US" altLang="ja-JP" sz="2800" dirty="0"/>
              <a:t>48</a:t>
            </a:r>
          </a:p>
          <a:p>
            <a:pPr marL="762000" indent="-762000">
              <a:buFont typeface="+mj-lt"/>
              <a:buAutoNum type="arabicPeriod"/>
            </a:pPr>
            <a:r>
              <a:rPr lang="en-US" altLang="ja-JP" sz="2800" dirty="0"/>
              <a:t>12</a:t>
            </a:r>
            <a:r>
              <a:rPr lang="ja-JP" altLang="en-US" sz="2800" dirty="0"/>
              <a:t>＝３</a:t>
            </a:r>
            <a:r>
              <a:rPr lang="en-US" altLang="ja-JP" sz="2800" dirty="0"/>
              <a:t>×</a:t>
            </a:r>
            <a:r>
              <a:rPr lang="ja-JP" altLang="en-US" sz="2800" dirty="0"/>
              <a:t>４　など</a:t>
            </a:r>
            <a:endParaRPr lang="en-US" altLang="ja-JP" sz="2800" dirty="0"/>
          </a:p>
          <a:p>
            <a:pPr marL="762000" indent="-762000">
              <a:buFont typeface="+mj-lt"/>
              <a:buAutoNum type="arabicPeriod"/>
            </a:pPr>
            <a:r>
              <a:rPr lang="ja-JP" altLang="en-US" sz="2800" dirty="0"/>
              <a:t>７</a:t>
            </a:r>
            <a:endParaRPr lang="en-US" altLang="ja-JP" sz="2800" dirty="0"/>
          </a:p>
          <a:p>
            <a:pPr marL="762000" indent="-762000">
              <a:buFont typeface="+mj-lt"/>
              <a:buAutoNum type="arabicPeriod"/>
            </a:pPr>
            <a:r>
              <a:rPr lang="en-US" altLang="ja-JP" sz="2800" dirty="0"/>
              <a:t>60</a:t>
            </a:r>
          </a:p>
          <a:p>
            <a:pPr marL="762000" indent="-762000">
              <a:buFont typeface="+mj-lt"/>
              <a:buAutoNum type="arabicPeriod"/>
            </a:pPr>
            <a:r>
              <a:rPr lang="en-US" altLang="ja-JP" sz="2800" dirty="0"/>
              <a:t>18</a:t>
            </a:r>
          </a:p>
          <a:p>
            <a:pPr marL="762000" indent="-762000">
              <a:buFont typeface="+mj-lt"/>
              <a:buAutoNum type="arabicPeriod"/>
            </a:pPr>
            <a:r>
              <a:rPr lang="ja-JP" altLang="en-US" sz="2800" dirty="0"/>
              <a:t>１</a:t>
            </a:r>
            <a:endParaRPr lang="en-US" altLang="ja-JP" sz="2800" dirty="0"/>
          </a:p>
          <a:p>
            <a:pPr marL="762000" indent="-762000">
              <a:buFont typeface="+mj-lt"/>
              <a:buAutoNum type="arabicPeriod"/>
            </a:pPr>
            <a:r>
              <a:rPr lang="en-US" altLang="ja-JP" sz="2800" dirty="0"/>
              <a:t>27</a:t>
            </a:r>
          </a:p>
          <a:p>
            <a:pPr marL="762000" indent="-762000">
              <a:buFont typeface="+mj-lt"/>
              <a:buAutoNum type="arabicPeriod"/>
            </a:pPr>
            <a:r>
              <a:rPr lang="ja-JP" altLang="en-US" sz="2800" dirty="0"/>
              <a:t>３</a:t>
            </a:r>
            <a:endParaRPr lang="en-US" altLang="ja-JP" sz="2800" dirty="0"/>
          </a:p>
          <a:p>
            <a:pPr marL="762000" indent="-762000">
              <a:buFont typeface="+mj-lt"/>
              <a:buAutoNum type="arabicPeriod"/>
            </a:pPr>
            <a:r>
              <a:rPr lang="en-US" altLang="ja-JP" sz="2800" dirty="0"/>
              <a:t>24</a:t>
            </a:r>
          </a:p>
          <a:p>
            <a:pPr marL="762000" indent="-762000">
              <a:buFont typeface="+mj-lt"/>
              <a:buAutoNum type="arabicPeriod"/>
            </a:pPr>
            <a:r>
              <a:rPr lang="ja-JP" altLang="en-US" sz="2800" dirty="0"/>
              <a:t>８</a:t>
            </a:r>
            <a:endParaRPr lang="en-US" altLang="ja-JP" sz="2800" dirty="0"/>
          </a:p>
          <a:p>
            <a:pPr marL="762000" indent="-762000">
              <a:buFont typeface="+mj-lt"/>
              <a:buAutoNum type="arabicPeriod"/>
            </a:pPr>
            <a:r>
              <a:rPr lang="ja-JP" altLang="en-US" sz="2800" dirty="0"/>
              <a:t>５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6191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0BA90-1C2D-E6F9-B82D-B451B26A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C88EB4B-73DB-CAC3-10EF-F0A3D4155879}"/>
              </a:ext>
            </a:extLst>
          </p:cNvPr>
          <p:cNvSpPr txBox="1"/>
          <p:nvPr/>
        </p:nvSpPr>
        <p:spPr>
          <a:xfrm>
            <a:off x="881726" y="543726"/>
            <a:ext cx="103789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/>
              <a:t>次の数は、ある順番どおりにならんでいます。</a:t>
            </a:r>
            <a:endParaRPr lang="en-US" altLang="ja-JP" sz="2800" dirty="0"/>
          </a:p>
          <a:p>
            <a:pPr lvl="0"/>
            <a:r>
              <a:rPr lang="en-US" altLang="ja-JP" sz="2800" dirty="0"/>
              <a:t>10</a:t>
            </a:r>
            <a:r>
              <a:rPr lang="ja-JP" altLang="en-US" sz="2800" dirty="0"/>
              <a:t>、（①）、</a:t>
            </a:r>
            <a:r>
              <a:rPr lang="en-US" altLang="ja-JP" sz="2800" dirty="0"/>
              <a:t>14</a:t>
            </a:r>
            <a:r>
              <a:rPr lang="ja-JP" altLang="en-US" sz="2800" dirty="0"/>
              <a:t>、</a:t>
            </a:r>
            <a:r>
              <a:rPr lang="en-US" altLang="ja-JP" sz="2800" dirty="0"/>
              <a:t>16</a:t>
            </a:r>
            <a:r>
              <a:rPr lang="ja-JP" altLang="en-US" sz="2800" dirty="0"/>
              <a:t>、□、</a:t>
            </a:r>
            <a:r>
              <a:rPr lang="en-US" altLang="ja-JP" sz="2800" dirty="0"/>
              <a:t>20</a:t>
            </a:r>
          </a:p>
          <a:p>
            <a:pPr lvl="0"/>
            <a:r>
              <a:rPr lang="ja-JP" altLang="en-US" sz="2800" dirty="0"/>
              <a:t>①にあてはまる数を書きましょう。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1A45451-82CD-B947-9553-3F73DCE4D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4415EF-6177-67E2-B6C4-486437A640C1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/>
              <a:t>【</a:t>
            </a:r>
            <a:r>
              <a:rPr lang="ja-JP" altLang="en-US" sz="1800"/>
              <a:t>１年７</a:t>
            </a:r>
            <a:r>
              <a:rPr lang="en-US" altLang="ja-JP" sz="1800" dirty="0"/>
              <a:t>.10</a:t>
            </a:r>
            <a:r>
              <a:rPr lang="ja-JP" altLang="en-US" sz="1800"/>
              <a:t>より大きい数</a:t>
            </a:r>
            <a:r>
              <a:rPr lang="en-US" altLang="ja-JP" sz="1800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11626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B434B-8D2A-1F59-2FB5-46F5CE235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CF11B891-A2B8-F624-BFC5-162F7A1D6F6E}"/>
              </a:ext>
            </a:extLst>
          </p:cNvPr>
          <p:cNvSpPr txBox="1"/>
          <p:nvPr/>
        </p:nvSpPr>
        <p:spPr>
          <a:xfrm>
            <a:off x="881726" y="543726"/>
            <a:ext cx="1029036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2800" dirty="0"/>
              <a:t>答えが</a:t>
            </a:r>
            <a:r>
              <a:rPr lang="en-US" altLang="ja-JP" sz="2800" dirty="0"/>
              <a:t>24</a:t>
            </a:r>
            <a:r>
              <a:rPr lang="ja-JP" altLang="ja-JP" sz="2800" dirty="0"/>
              <a:t>になる式を</a:t>
            </a:r>
            <a:r>
              <a:rPr lang="ja-JP" altLang="en-US" sz="2800" b="1" dirty="0"/>
              <a:t>㋐</a:t>
            </a:r>
            <a:r>
              <a:rPr lang="ja-JP" altLang="en-US" sz="2800" dirty="0"/>
              <a:t>～</a:t>
            </a:r>
            <a:r>
              <a:rPr lang="ja-JP" altLang="en-US" sz="2800" b="1" dirty="0"/>
              <a:t>㋔</a:t>
            </a:r>
            <a:r>
              <a:rPr lang="ja-JP" altLang="en-US" sz="2800" dirty="0"/>
              <a:t>の中から</a:t>
            </a:r>
            <a:r>
              <a:rPr lang="ja-JP" altLang="ja-JP" sz="2800" dirty="0"/>
              <a:t>すべて選びましょう。</a:t>
            </a:r>
            <a:endParaRPr lang="en-US" altLang="ja-JP" sz="2800" dirty="0"/>
          </a:p>
          <a:p>
            <a:pPr lvl="0" algn="ctr"/>
            <a:r>
              <a:rPr lang="ja-JP" altLang="en-US" sz="2800" dirty="0"/>
              <a:t>（　</a:t>
            </a:r>
            <a:r>
              <a:rPr lang="ja-JP" altLang="en-US" sz="2800" b="1" dirty="0"/>
              <a:t>㋐</a:t>
            </a:r>
            <a:r>
              <a:rPr lang="ja-JP" altLang="ja-JP" sz="2800" dirty="0"/>
              <a:t>４×７</a:t>
            </a:r>
            <a:r>
              <a:rPr lang="ja-JP" altLang="en-US" sz="2800" dirty="0"/>
              <a:t>　</a:t>
            </a:r>
            <a:r>
              <a:rPr lang="ja-JP" altLang="en-US" sz="2800" b="1" dirty="0"/>
              <a:t>㋑</a:t>
            </a:r>
            <a:r>
              <a:rPr lang="ja-JP" altLang="ja-JP" sz="2800" dirty="0"/>
              <a:t>３×８</a:t>
            </a:r>
            <a:r>
              <a:rPr lang="ja-JP" altLang="en-US" sz="2800" dirty="0"/>
              <a:t>　</a:t>
            </a:r>
            <a:r>
              <a:rPr lang="ja-JP" altLang="en-US" sz="2800" b="1" dirty="0"/>
              <a:t>㋒</a:t>
            </a:r>
            <a:r>
              <a:rPr lang="ja-JP" altLang="ja-JP" sz="2800" dirty="0"/>
              <a:t>６×４</a:t>
            </a:r>
            <a:r>
              <a:rPr lang="ja-JP" altLang="en-US" sz="2800" dirty="0"/>
              <a:t>　</a:t>
            </a:r>
            <a:r>
              <a:rPr lang="ja-JP" altLang="en-US" sz="2800" b="1" dirty="0"/>
              <a:t>㋓</a:t>
            </a:r>
            <a:r>
              <a:rPr lang="ja-JP" altLang="ja-JP" sz="2800" dirty="0"/>
              <a:t>７×３</a:t>
            </a:r>
            <a:r>
              <a:rPr lang="ja-JP" altLang="en-US" sz="2800" dirty="0"/>
              <a:t>　</a:t>
            </a:r>
            <a:r>
              <a:rPr lang="ja-JP" altLang="en-US" sz="2800" b="1" dirty="0"/>
              <a:t>㋔</a:t>
            </a:r>
            <a:r>
              <a:rPr lang="ja-JP" altLang="ja-JP" sz="2800" dirty="0"/>
              <a:t>９×３</a:t>
            </a:r>
            <a:r>
              <a:rPr lang="ja-JP" altLang="en-US" sz="2800" dirty="0"/>
              <a:t>　）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43E39F0-4D60-EF2E-82AC-36A6E8AE8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6CCA1F4-56B5-6554-63B0-47707113B8C6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 dirty="0"/>
              <a:t>【２年</a:t>
            </a:r>
            <a:r>
              <a:rPr lang="en-US" altLang="ja-JP" sz="1800" dirty="0"/>
              <a:t>11.12.</a:t>
            </a:r>
            <a:r>
              <a:rPr lang="ja-JP" altLang="ja-JP" sz="1800" dirty="0"/>
              <a:t>かけ算】</a:t>
            </a: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3920837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18515-452E-817F-0C67-B6AB3FAC0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0A822B4-9755-4772-8BD9-B100505A3774}"/>
              </a:ext>
            </a:extLst>
          </p:cNvPr>
          <p:cNvSpPr txBox="1"/>
          <p:nvPr/>
        </p:nvSpPr>
        <p:spPr>
          <a:xfrm>
            <a:off x="881726" y="543726"/>
            <a:ext cx="103789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2800" dirty="0"/>
              <a:t>下の表は、九九の表の一部です。</a:t>
            </a:r>
            <a:endParaRPr lang="en-US" altLang="ja-JP" sz="2800" dirty="0"/>
          </a:p>
          <a:p>
            <a:pPr lvl="0"/>
            <a:r>
              <a:rPr lang="en-US" altLang="ja-JP" sz="2800" dirty="0"/>
              <a:t>①</a:t>
            </a:r>
            <a:r>
              <a:rPr lang="ja-JP" altLang="en-US" sz="2800" dirty="0"/>
              <a:t>に入る</a:t>
            </a:r>
            <a:r>
              <a:rPr lang="ja-JP" altLang="ja-JP" sz="2800" dirty="0"/>
              <a:t>数を</a:t>
            </a:r>
            <a:r>
              <a:rPr lang="ja-JP" altLang="en-US" sz="2800"/>
              <a:t>書き</a:t>
            </a:r>
            <a:r>
              <a:rPr lang="ja-JP" altLang="ja-JP" sz="2800"/>
              <a:t>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4AD1F83-AB11-7650-09C2-F62EF8E7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F527611-03B5-C62D-DEFC-62218893BA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268580"/>
              </p:ext>
            </p:extLst>
          </p:nvPr>
        </p:nvGraphicFramePr>
        <p:xfrm>
          <a:off x="4321175" y="1674373"/>
          <a:ext cx="3549650" cy="3473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792">
                  <a:extLst>
                    <a:ext uri="{9D8B030D-6E8A-4147-A177-3AD203B41FA5}">
                      <a16:colId xmlns:a16="http://schemas.microsoft.com/office/drawing/2014/main" val="94185390"/>
                    </a:ext>
                  </a:extLst>
                </a:gridCol>
                <a:gridCol w="1038526">
                  <a:extLst>
                    <a:ext uri="{9D8B030D-6E8A-4147-A177-3AD203B41FA5}">
                      <a16:colId xmlns:a16="http://schemas.microsoft.com/office/drawing/2014/main" val="1431327215"/>
                    </a:ext>
                  </a:extLst>
                </a:gridCol>
                <a:gridCol w="1038526">
                  <a:extLst>
                    <a:ext uri="{9D8B030D-6E8A-4147-A177-3AD203B41FA5}">
                      <a16:colId xmlns:a16="http://schemas.microsoft.com/office/drawing/2014/main" val="958062981"/>
                    </a:ext>
                  </a:extLst>
                </a:gridCol>
                <a:gridCol w="1038526">
                  <a:extLst>
                    <a:ext uri="{9D8B030D-6E8A-4147-A177-3AD203B41FA5}">
                      <a16:colId xmlns:a16="http://schemas.microsoft.com/office/drawing/2014/main" val="142934833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616061370"/>
                    </a:ext>
                  </a:extLst>
                </a:gridCol>
              </a:tblGrid>
              <a:tr h="189568"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8626744"/>
                  </a:ext>
                </a:extLst>
              </a:tr>
              <a:tr h="1013041"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  <a:endParaRPr kumimoji="1" lang="ja-JP" altLang="en-US" sz="3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35</a:t>
                      </a:r>
                      <a:endParaRPr kumimoji="1" lang="ja-JP" altLang="en-US" sz="3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40</a:t>
                      </a:r>
                      <a:endParaRPr kumimoji="1" lang="ja-JP" altLang="en-US" sz="3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8437325"/>
                  </a:ext>
                </a:extLst>
              </a:tr>
              <a:tr h="1013041"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36</a:t>
                      </a:r>
                      <a:endParaRPr kumimoji="1" lang="ja-JP" altLang="en-US" sz="3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42</a:t>
                      </a:r>
                      <a:endParaRPr kumimoji="1" lang="ja-JP" altLang="en-US" sz="3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0" dirty="0">
                          <a:solidFill>
                            <a:schemeClr val="tx1"/>
                          </a:solidFill>
                          <a:latin typeface="+mj-lt"/>
                        </a:rPr>
                        <a:t>①</a:t>
                      </a:r>
                      <a:endParaRPr kumimoji="1" lang="ja-JP" altLang="en-US" sz="3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3614071"/>
                  </a:ext>
                </a:extLst>
              </a:tr>
              <a:tr h="1013041"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42</a:t>
                      </a:r>
                      <a:endParaRPr kumimoji="1" lang="ja-JP" altLang="en-US" sz="3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49</a:t>
                      </a:r>
                      <a:endParaRPr kumimoji="1" lang="ja-JP" altLang="en-US" sz="3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1" dirty="0">
                          <a:solidFill>
                            <a:schemeClr val="tx1"/>
                          </a:solidFill>
                          <a:latin typeface="+mj-lt"/>
                        </a:rPr>
                        <a:t>56</a:t>
                      </a:r>
                      <a:endParaRPr kumimoji="1" lang="ja-JP" altLang="en-US" sz="32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2386496"/>
                  </a:ext>
                </a:extLst>
              </a:tr>
              <a:tr h="221386"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1720959"/>
                  </a:ext>
                </a:extLst>
              </a:tr>
            </a:tbl>
          </a:graphicData>
        </a:graphic>
      </p:graphicFrame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F9009056-675F-53F8-DC2B-4371DAD94AF4}"/>
              </a:ext>
            </a:extLst>
          </p:cNvPr>
          <p:cNvSpPr/>
          <p:nvPr/>
        </p:nvSpPr>
        <p:spPr>
          <a:xfrm>
            <a:off x="4304624" y="1667796"/>
            <a:ext cx="45719" cy="3515831"/>
          </a:xfrm>
          <a:custGeom>
            <a:avLst/>
            <a:gdLst>
              <a:gd name="connsiteX0" fmla="*/ 14287 w 271479"/>
              <a:gd name="connsiteY0" fmla="*/ 0 h 8529638"/>
              <a:gd name="connsiteX1" fmla="*/ 257175 w 271479"/>
              <a:gd name="connsiteY1" fmla="*/ 371475 h 8529638"/>
              <a:gd name="connsiteX2" fmla="*/ 28575 w 271479"/>
              <a:gd name="connsiteY2" fmla="*/ 757238 h 8529638"/>
              <a:gd name="connsiteX3" fmla="*/ 271462 w 271479"/>
              <a:gd name="connsiteY3" fmla="*/ 1114425 h 8529638"/>
              <a:gd name="connsiteX4" fmla="*/ 14287 w 271479"/>
              <a:gd name="connsiteY4" fmla="*/ 1500188 h 8529638"/>
              <a:gd name="connsiteX5" fmla="*/ 257175 w 271479"/>
              <a:gd name="connsiteY5" fmla="*/ 1857375 h 8529638"/>
              <a:gd name="connsiteX6" fmla="*/ 28575 w 271479"/>
              <a:gd name="connsiteY6" fmla="*/ 2228850 h 8529638"/>
              <a:gd name="connsiteX7" fmla="*/ 271462 w 271479"/>
              <a:gd name="connsiteY7" fmla="*/ 2600325 h 8529638"/>
              <a:gd name="connsiteX8" fmla="*/ 28575 w 271479"/>
              <a:gd name="connsiteY8" fmla="*/ 2971800 h 8529638"/>
              <a:gd name="connsiteX9" fmla="*/ 271462 w 271479"/>
              <a:gd name="connsiteY9" fmla="*/ 3343275 h 8529638"/>
              <a:gd name="connsiteX10" fmla="*/ 28575 w 271479"/>
              <a:gd name="connsiteY10" fmla="*/ 3714750 h 8529638"/>
              <a:gd name="connsiteX11" fmla="*/ 257175 w 271479"/>
              <a:gd name="connsiteY11" fmla="*/ 4086225 h 8529638"/>
              <a:gd name="connsiteX12" fmla="*/ 28575 w 271479"/>
              <a:gd name="connsiteY12" fmla="*/ 4457700 h 8529638"/>
              <a:gd name="connsiteX13" fmla="*/ 257175 w 271479"/>
              <a:gd name="connsiteY13" fmla="*/ 4829175 h 8529638"/>
              <a:gd name="connsiteX14" fmla="*/ 14287 w 271479"/>
              <a:gd name="connsiteY14" fmla="*/ 5200650 h 8529638"/>
              <a:gd name="connsiteX15" fmla="*/ 271462 w 271479"/>
              <a:gd name="connsiteY15" fmla="*/ 5572125 h 8529638"/>
              <a:gd name="connsiteX16" fmla="*/ 14287 w 271479"/>
              <a:gd name="connsiteY16" fmla="*/ 5929313 h 8529638"/>
              <a:gd name="connsiteX17" fmla="*/ 271462 w 271479"/>
              <a:gd name="connsiteY17" fmla="*/ 6315075 h 8529638"/>
              <a:gd name="connsiteX18" fmla="*/ 0 w 271479"/>
              <a:gd name="connsiteY18" fmla="*/ 6686550 h 8529638"/>
              <a:gd name="connsiteX19" fmla="*/ 271462 w 271479"/>
              <a:gd name="connsiteY19" fmla="*/ 7043738 h 8529638"/>
              <a:gd name="connsiteX20" fmla="*/ 14287 w 271479"/>
              <a:gd name="connsiteY20" fmla="*/ 7429500 h 8529638"/>
              <a:gd name="connsiteX21" fmla="*/ 271462 w 271479"/>
              <a:gd name="connsiteY21" fmla="*/ 7786688 h 8529638"/>
              <a:gd name="connsiteX22" fmla="*/ 14287 w 271479"/>
              <a:gd name="connsiteY22" fmla="*/ 8158163 h 8529638"/>
              <a:gd name="connsiteX23" fmla="*/ 271462 w 271479"/>
              <a:gd name="connsiteY23" fmla="*/ 8529638 h 8529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71479" h="8529638">
                <a:moveTo>
                  <a:pt x="14287" y="0"/>
                </a:moveTo>
                <a:cubicBezTo>
                  <a:pt x="134540" y="122634"/>
                  <a:pt x="254794" y="245269"/>
                  <a:pt x="257175" y="371475"/>
                </a:cubicBezTo>
                <a:cubicBezTo>
                  <a:pt x="259556" y="497681"/>
                  <a:pt x="26194" y="633413"/>
                  <a:pt x="28575" y="757238"/>
                </a:cubicBezTo>
                <a:cubicBezTo>
                  <a:pt x="30956" y="881063"/>
                  <a:pt x="273843" y="990600"/>
                  <a:pt x="271462" y="1114425"/>
                </a:cubicBezTo>
                <a:cubicBezTo>
                  <a:pt x="269081" y="1238250"/>
                  <a:pt x="16668" y="1376363"/>
                  <a:pt x="14287" y="1500188"/>
                </a:cubicBezTo>
                <a:cubicBezTo>
                  <a:pt x="11906" y="1624013"/>
                  <a:pt x="254794" y="1735931"/>
                  <a:pt x="257175" y="1857375"/>
                </a:cubicBezTo>
                <a:cubicBezTo>
                  <a:pt x="259556" y="1978819"/>
                  <a:pt x="26194" y="2105025"/>
                  <a:pt x="28575" y="2228850"/>
                </a:cubicBezTo>
                <a:cubicBezTo>
                  <a:pt x="30956" y="2352675"/>
                  <a:pt x="271462" y="2476500"/>
                  <a:pt x="271462" y="2600325"/>
                </a:cubicBezTo>
                <a:cubicBezTo>
                  <a:pt x="271462" y="2724150"/>
                  <a:pt x="28575" y="2847975"/>
                  <a:pt x="28575" y="2971800"/>
                </a:cubicBezTo>
                <a:cubicBezTo>
                  <a:pt x="28575" y="3095625"/>
                  <a:pt x="271462" y="3219450"/>
                  <a:pt x="271462" y="3343275"/>
                </a:cubicBezTo>
                <a:cubicBezTo>
                  <a:pt x="271462" y="3467100"/>
                  <a:pt x="30956" y="3590925"/>
                  <a:pt x="28575" y="3714750"/>
                </a:cubicBezTo>
                <a:cubicBezTo>
                  <a:pt x="26194" y="3838575"/>
                  <a:pt x="257175" y="3962400"/>
                  <a:pt x="257175" y="4086225"/>
                </a:cubicBezTo>
                <a:cubicBezTo>
                  <a:pt x="257175" y="4210050"/>
                  <a:pt x="28575" y="4333875"/>
                  <a:pt x="28575" y="4457700"/>
                </a:cubicBezTo>
                <a:cubicBezTo>
                  <a:pt x="28575" y="4581525"/>
                  <a:pt x="259556" y="4705350"/>
                  <a:pt x="257175" y="4829175"/>
                </a:cubicBezTo>
                <a:cubicBezTo>
                  <a:pt x="254794" y="4953000"/>
                  <a:pt x="11906" y="5076825"/>
                  <a:pt x="14287" y="5200650"/>
                </a:cubicBezTo>
                <a:cubicBezTo>
                  <a:pt x="16668" y="5324475"/>
                  <a:pt x="271462" y="5450681"/>
                  <a:pt x="271462" y="5572125"/>
                </a:cubicBezTo>
                <a:cubicBezTo>
                  <a:pt x="271462" y="5693569"/>
                  <a:pt x="14287" y="5805488"/>
                  <a:pt x="14287" y="5929313"/>
                </a:cubicBezTo>
                <a:cubicBezTo>
                  <a:pt x="14287" y="6053138"/>
                  <a:pt x="273843" y="6188869"/>
                  <a:pt x="271462" y="6315075"/>
                </a:cubicBezTo>
                <a:cubicBezTo>
                  <a:pt x="269081" y="6441281"/>
                  <a:pt x="0" y="6565106"/>
                  <a:pt x="0" y="6686550"/>
                </a:cubicBezTo>
                <a:cubicBezTo>
                  <a:pt x="0" y="6807994"/>
                  <a:pt x="269081" y="6919913"/>
                  <a:pt x="271462" y="7043738"/>
                </a:cubicBezTo>
                <a:cubicBezTo>
                  <a:pt x="273843" y="7167563"/>
                  <a:pt x="14287" y="7305675"/>
                  <a:pt x="14287" y="7429500"/>
                </a:cubicBezTo>
                <a:cubicBezTo>
                  <a:pt x="14287" y="7553325"/>
                  <a:pt x="271462" y="7665244"/>
                  <a:pt x="271462" y="7786688"/>
                </a:cubicBezTo>
                <a:cubicBezTo>
                  <a:pt x="271462" y="7908132"/>
                  <a:pt x="14287" y="8034338"/>
                  <a:pt x="14287" y="8158163"/>
                </a:cubicBezTo>
                <a:cubicBezTo>
                  <a:pt x="14287" y="8281988"/>
                  <a:pt x="142874" y="8405813"/>
                  <a:pt x="271462" y="852963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8FDB94BF-CB11-2143-532F-59B050103F86}"/>
              </a:ext>
            </a:extLst>
          </p:cNvPr>
          <p:cNvSpPr/>
          <p:nvPr/>
        </p:nvSpPr>
        <p:spPr>
          <a:xfrm>
            <a:off x="7847965" y="1625835"/>
            <a:ext cx="45719" cy="3515830"/>
          </a:xfrm>
          <a:custGeom>
            <a:avLst/>
            <a:gdLst>
              <a:gd name="connsiteX0" fmla="*/ 14287 w 271479"/>
              <a:gd name="connsiteY0" fmla="*/ 0 h 8529638"/>
              <a:gd name="connsiteX1" fmla="*/ 257175 w 271479"/>
              <a:gd name="connsiteY1" fmla="*/ 371475 h 8529638"/>
              <a:gd name="connsiteX2" fmla="*/ 28575 w 271479"/>
              <a:gd name="connsiteY2" fmla="*/ 757238 h 8529638"/>
              <a:gd name="connsiteX3" fmla="*/ 271462 w 271479"/>
              <a:gd name="connsiteY3" fmla="*/ 1114425 h 8529638"/>
              <a:gd name="connsiteX4" fmla="*/ 14287 w 271479"/>
              <a:gd name="connsiteY4" fmla="*/ 1500188 h 8529638"/>
              <a:gd name="connsiteX5" fmla="*/ 257175 w 271479"/>
              <a:gd name="connsiteY5" fmla="*/ 1857375 h 8529638"/>
              <a:gd name="connsiteX6" fmla="*/ 28575 w 271479"/>
              <a:gd name="connsiteY6" fmla="*/ 2228850 h 8529638"/>
              <a:gd name="connsiteX7" fmla="*/ 271462 w 271479"/>
              <a:gd name="connsiteY7" fmla="*/ 2600325 h 8529638"/>
              <a:gd name="connsiteX8" fmla="*/ 28575 w 271479"/>
              <a:gd name="connsiteY8" fmla="*/ 2971800 h 8529638"/>
              <a:gd name="connsiteX9" fmla="*/ 271462 w 271479"/>
              <a:gd name="connsiteY9" fmla="*/ 3343275 h 8529638"/>
              <a:gd name="connsiteX10" fmla="*/ 28575 w 271479"/>
              <a:gd name="connsiteY10" fmla="*/ 3714750 h 8529638"/>
              <a:gd name="connsiteX11" fmla="*/ 257175 w 271479"/>
              <a:gd name="connsiteY11" fmla="*/ 4086225 h 8529638"/>
              <a:gd name="connsiteX12" fmla="*/ 28575 w 271479"/>
              <a:gd name="connsiteY12" fmla="*/ 4457700 h 8529638"/>
              <a:gd name="connsiteX13" fmla="*/ 257175 w 271479"/>
              <a:gd name="connsiteY13" fmla="*/ 4829175 h 8529638"/>
              <a:gd name="connsiteX14" fmla="*/ 14287 w 271479"/>
              <a:gd name="connsiteY14" fmla="*/ 5200650 h 8529638"/>
              <a:gd name="connsiteX15" fmla="*/ 271462 w 271479"/>
              <a:gd name="connsiteY15" fmla="*/ 5572125 h 8529638"/>
              <a:gd name="connsiteX16" fmla="*/ 14287 w 271479"/>
              <a:gd name="connsiteY16" fmla="*/ 5929313 h 8529638"/>
              <a:gd name="connsiteX17" fmla="*/ 271462 w 271479"/>
              <a:gd name="connsiteY17" fmla="*/ 6315075 h 8529638"/>
              <a:gd name="connsiteX18" fmla="*/ 0 w 271479"/>
              <a:gd name="connsiteY18" fmla="*/ 6686550 h 8529638"/>
              <a:gd name="connsiteX19" fmla="*/ 271462 w 271479"/>
              <a:gd name="connsiteY19" fmla="*/ 7043738 h 8529638"/>
              <a:gd name="connsiteX20" fmla="*/ 14287 w 271479"/>
              <a:gd name="connsiteY20" fmla="*/ 7429500 h 8529638"/>
              <a:gd name="connsiteX21" fmla="*/ 271462 w 271479"/>
              <a:gd name="connsiteY21" fmla="*/ 7786688 h 8529638"/>
              <a:gd name="connsiteX22" fmla="*/ 14287 w 271479"/>
              <a:gd name="connsiteY22" fmla="*/ 8158163 h 8529638"/>
              <a:gd name="connsiteX23" fmla="*/ 271462 w 271479"/>
              <a:gd name="connsiteY23" fmla="*/ 8529638 h 8529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71479" h="8529638">
                <a:moveTo>
                  <a:pt x="14287" y="0"/>
                </a:moveTo>
                <a:cubicBezTo>
                  <a:pt x="134540" y="122634"/>
                  <a:pt x="254794" y="245269"/>
                  <a:pt x="257175" y="371475"/>
                </a:cubicBezTo>
                <a:cubicBezTo>
                  <a:pt x="259556" y="497681"/>
                  <a:pt x="26194" y="633413"/>
                  <a:pt x="28575" y="757238"/>
                </a:cubicBezTo>
                <a:cubicBezTo>
                  <a:pt x="30956" y="881063"/>
                  <a:pt x="273843" y="990600"/>
                  <a:pt x="271462" y="1114425"/>
                </a:cubicBezTo>
                <a:cubicBezTo>
                  <a:pt x="269081" y="1238250"/>
                  <a:pt x="16668" y="1376363"/>
                  <a:pt x="14287" y="1500188"/>
                </a:cubicBezTo>
                <a:cubicBezTo>
                  <a:pt x="11906" y="1624013"/>
                  <a:pt x="254794" y="1735931"/>
                  <a:pt x="257175" y="1857375"/>
                </a:cubicBezTo>
                <a:cubicBezTo>
                  <a:pt x="259556" y="1978819"/>
                  <a:pt x="26194" y="2105025"/>
                  <a:pt x="28575" y="2228850"/>
                </a:cubicBezTo>
                <a:cubicBezTo>
                  <a:pt x="30956" y="2352675"/>
                  <a:pt x="271462" y="2476500"/>
                  <a:pt x="271462" y="2600325"/>
                </a:cubicBezTo>
                <a:cubicBezTo>
                  <a:pt x="271462" y="2724150"/>
                  <a:pt x="28575" y="2847975"/>
                  <a:pt x="28575" y="2971800"/>
                </a:cubicBezTo>
                <a:cubicBezTo>
                  <a:pt x="28575" y="3095625"/>
                  <a:pt x="271462" y="3219450"/>
                  <a:pt x="271462" y="3343275"/>
                </a:cubicBezTo>
                <a:cubicBezTo>
                  <a:pt x="271462" y="3467100"/>
                  <a:pt x="30956" y="3590925"/>
                  <a:pt x="28575" y="3714750"/>
                </a:cubicBezTo>
                <a:cubicBezTo>
                  <a:pt x="26194" y="3838575"/>
                  <a:pt x="257175" y="3962400"/>
                  <a:pt x="257175" y="4086225"/>
                </a:cubicBezTo>
                <a:cubicBezTo>
                  <a:pt x="257175" y="4210050"/>
                  <a:pt x="28575" y="4333875"/>
                  <a:pt x="28575" y="4457700"/>
                </a:cubicBezTo>
                <a:cubicBezTo>
                  <a:pt x="28575" y="4581525"/>
                  <a:pt x="259556" y="4705350"/>
                  <a:pt x="257175" y="4829175"/>
                </a:cubicBezTo>
                <a:cubicBezTo>
                  <a:pt x="254794" y="4953000"/>
                  <a:pt x="11906" y="5076825"/>
                  <a:pt x="14287" y="5200650"/>
                </a:cubicBezTo>
                <a:cubicBezTo>
                  <a:pt x="16668" y="5324475"/>
                  <a:pt x="271462" y="5450681"/>
                  <a:pt x="271462" y="5572125"/>
                </a:cubicBezTo>
                <a:cubicBezTo>
                  <a:pt x="271462" y="5693569"/>
                  <a:pt x="14287" y="5805488"/>
                  <a:pt x="14287" y="5929313"/>
                </a:cubicBezTo>
                <a:cubicBezTo>
                  <a:pt x="14287" y="6053138"/>
                  <a:pt x="273843" y="6188869"/>
                  <a:pt x="271462" y="6315075"/>
                </a:cubicBezTo>
                <a:cubicBezTo>
                  <a:pt x="269081" y="6441281"/>
                  <a:pt x="0" y="6565106"/>
                  <a:pt x="0" y="6686550"/>
                </a:cubicBezTo>
                <a:cubicBezTo>
                  <a:pt x="0" y="6807994"/>
                  <a:pt x="269081" y="6919913"/>
                  <a:pt x="271462" y="7043738"/>
                </a:cubicBezTo>
                <a:cubicBezTo>
                  <a:pt x="273843" y="7167563"/>
                  <a:pt x="14287" y="7305675"/>
                  <a:pt x="14287" y="7429500"/>
                </a:cubicBezTo>
                <a:cubicBezTo>
                  <a:pt x="14287" y="7553325"/>
                  <a:pt x="271462" y="7665244"/>
                  <a:pt x="271462" y="7786688"/>
                </a:cubicBezTo>
                <a:cubicBezTo>
                  <a:pt x="271462" y="7908132"/>
                  <a:pt x="14287" y="8034338"/>
                  <a:pt x="14287" y="8158163"/>
                </a:cubicBezTo>
                <a:cubicBezTo>
                  <a:pt x="14287" y="8281988"/>
                  <a:pt x="142874" y="8405813"/>
                  <a:pt x="271462" y="852963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D890DD47-1C0F-9A6D-6BCA-54CB45A1F714}"/>
              </a:ext>
            </a:extLst>
          </p:cNvPr>
          <p:cNvSpPr/>
          <p:nvPr/>
        </p:nvSpPr>
        <p:spPr>
          <a:xfrm rot="16200000">
            <a:off x="6089692" y="3385943"/>
            <a:ext cx="45719" cy="3549648"/>
          </a:xfrm>
          <a:custGeom>
            <a:avLst/>
            <a:gdLst>
              <a:gd name="connsiteX0" fmla="*/ 14287 w 271479"/>
              <a:gd name="connsiteY0" fmla="*/ 0 h 8529638"/>
              <a:gd name="connsiteX1" fmla="*/ 257175 w 271479"/>
              <a:gd name="connsiteY1" fmla="*/ 371475 h 8529638"/>
              <a:gd name="connsiteX2" fmla="*/ 28575 w 271479"/>
              <a:gd name="connsiteY2" fmla="*/ 757238 h 8529638"/>
              <a:gd name="connsiteX3" fmla="*/ 271462 w 271479"/>
              <a:gd name="connsiteY3" fmla="*/ 1114425 h 8529638"/>
              <a:gd name="connsiteX4" fmla="*/ 14287 w 271479"/>
              <a:gd name="connsiteY4" fmla="*/ 1500188 h 8529638"/>
              <a:gd name="connsiteX5" fmla="*/ 257175 w 271479"/>
              <a:gd name="connsiteY5" fmla="*/ 1857375 h 8529638"/>
              <a:gd name="connsiteX6" fmla="*/ 28575 w 271479"/>
              <a:gd name="connsiteY6" fmla="*/ 2228850 h 8529638"/>
              <a:gd name="connsiteX7" fmla="*/ 271462 w 271479"/>
              <a:gd name="connsiteY7" fmla="*/ 2600325 h 8529638"/>
              <a:gd name="connsiteX8" fmla="*/ 28575 w 271479"/>
              <a:gd name="connsiteY8" fmla="*/ 2971800 h 8529638"/>
              <a:gd name="connsiteX9" fmla="*/ 271462 w 271479"/>
              <a:gd name="connsiteY9" fmla="*/ 3343275 h 8529638"/>
              <a:gd name="connsiteX10" fmla="*/ 28575 w 271479"/>
              <a:gd name="connsiteY10" fmla="*/ 3714750 h 8529638"/>
              <a:gd name="connsiteX11" fmla="*/ 257175 w 271479"/>
              <a:gd name="connsiteY11" fmla="*/ 4086225 h 8529638"/>
              <a:gd name="connsiteX12" fmla="*/ 28575 w 271479"/>
              <a:gd name="connsiteY12" fmla="*/ 4457700 h 8529638"/>
              <a:gd name="connsiteX13" fmla="*/ 257175 w 271479"/>
              <a:gd name="connsiteY13" fmla="*/ 4829175 h 8529638"/>
              <a:gd name="connsiteX14" fmla="*/ 14287 w 271479"/>
              <a:gd name="connsiteY14" fmla="*/ 5200650 h 8529638"/>
              <a:gd name="connsiteX15" fmla="*/ 271462 w 271479"/>
              <a:gd name="connsiteY15" fmla="*/ 5572125 h 8529638"/>
              <a:gd name="connsiteX16" fmla="*/ 14287 w 271479"/>
              <a:gd name="connsiteY16" fmla="*/ 5929313 h 8529638"/>
              <a:gd name="connsiteX17" fmla="*/ 271462 w 271479"/>
              <a:gd name="connsiteY17" fmla="*/ 6315075 h 8529638"/>
              <a:gd name="connsiteX18" fmla="*/ 0 w 271479"/>
              <a:gd name="connsiteY18" fmla="*/ 6686550 h 8529638"/>
              <a:gd name="connsiteX19" fmla="*/ 271462 w 271479"/>
              <a:gd name="connsiteY19" fmla="*/ 7043738 h 8529638"/>
              <a:gd name="connsiteX20" fmla="*/ 14287 w 271479"/>
              <a:gd name="connsiteY20" fmla="*/ 7429500 h 8529638"/>
              <a:gd name="connsiteX21" fmla="*/ 271462 w 271479"/>
              <a:gd name="connsiteY21" fmla="*/ 7786688 h 8529638"/>
              <a:gd name="connsiteX22" fmla="*/ 14287 w 271479"/>
              <a:gd name="connsiteY22" fmla="*/ 8158163 h 8529638"/>
              <a:gd name="connsiteX23" fmla="*/ 271462 w 271479"/>
              <a:gd name="connsiteY23" fmla="*/ 8529638 h 8529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71479" h="8529638">
                <a:moveTo>
                  <a:pt x="14287" y="0"/>
                </a:moveTo>
                <a:cubicBezTo>
                  <a:pt x="134540" y="122634"/>
                  <a:pt x="254794" y="245269"/>
                  <a:pt x="257175" y="371475"/>
                </a:cubicBezTo>
                <a:cubicBezTo>
                  <a:pt x="259556" y="497681"/>
                  <a:pt x="26194" y="633413"/>
                  <a:pt x="28575" y="757238"/>
                </a:cubicBezTo>
                <a:cubicBezTo>
                  <a:pt x="30956" y="881063"/>
                  <a:pt x="273843" y="990600"/>
                  <a:pt x="271462" y="1114425"/>
                </a:cubicBezTo>
                <a:cubicBezTo>
                  <a:pt x="269081" y="1238250"/>
                  <a:pt x="16668" y="1376363"/>
                  <a:pt x="14287" y="1500188"/>
                </a:cubicBezTo>
                <a:cubicBezTo>
                  <a:pt x="11906" y="1624013"/>
                  <a:pt x="254794" y="1735931"/>
                  <a:pt x="257175" y="1857375"/>
                </a:cubicBezTo>
                <a:cubicBezTo>
                  <a:pt x="259556" y="1978819"/>
                  <a:pt x="26194" y="2105025"/>
                  <a:pt x="28575" y="2228850"/>
                </a:cubicBezTo>
                <a:cubicBezTo>
                  <a:pt x="30956" y="2352675"/>
                  <a:pt x="271462" y="2476500"/>
                  <a:pt x="271462" y="2600325"/>
                </a:cubicBezTo>
                <a:cubicBezTo>
                  <a:pt x="271462" y="2724150"/>
                  <a:pt x="28575" y="2847975"/>
                  <a:pt x="28575" y="2971800"/>
                </a:cubicBezTo>
                <a:cubicBezTo>
                  <a:pt x="28575" y="3095625"/>
                  <a:pt x="271462" y="3219450"/>
                  <a:pt x="271462" y="3343275"/>
                </a:cubicBezTo>
                <a:cubicBezTo>
                  <a:pt x="271462" y="3467100"/>
                  <a:pt x="30956" y="3590925"/>
                  <a:pt x="28575" y="3714750"/>
                </a:cubicBezTo>
                <a:cubicBezTo>
                  <a:pt x="26194" y="3838575"/>
                  <a:pt x="257175" y="3962400"/>
                  <a:pt x="257175" y="4086225"/>
                </a:cubicBezTo>
                <a:cubicBezTo>
                  <a:pt x="257175" y="4210050"/>
                  <a:pt x="28575" y="4333875"/>
                  <a:pt x="28575" y="4457700"/>
                </a:cubicBezTo>
                <a:cubicBezTo>
                  <a:pt x="28575" y="4581525"/>
                  <a:pt x="259556" y="4705350"/>
                  <a:pt x="257175" y="4829175"/>
                </a:cubicBezTo>
                <a:cubicBezTo>
                  <a:pt x="254794" y="4953000"/>
                  <a:pt x="11906" y="5076825"/>
                  <a:pt x="14287" y="5200650"/>
                </a:cubicBezTo>
                <a:cubicBezTo>
                  <a:pt x="16668" y="5324475"/>
                  <a:pt x="271462" y="5450681"/>
                  <a:pt x="271462" y="5572125"/>
                </a:cubicBezTo>
                <a:cubicBezTo>
                  <a:pt x="271462" y="5693569"/>
                  <a:pt x="14287" y="5805488"/>
                  <a:pt x="14287" y="5929313"/>
                </a:cubicBezTo>
                <a:cubicBezTo>
                  <a:pt x="14287" y="6053138"/>
                  <a:pt x="273843" y="6188869"/>
                  <a:pt x="271462" y="6315075"/>
                </a:cubicBezTo>
                <a:cubicBezTo>
                  <a:pt x="269081" y="6441281"/>
                  <a:pt x="0" y="6565106"/>
                  <a:pt x="0" y="6686550"/>
                </a:cubicBezTo>
                <a:cubicBezTo>
                  <a:pt x="0" y="6807994"/>
                  <a:pt x="269081" y="6919913"/>
                  <a:pt x="271462" y="7043738"/>
                </a:cubicBezTo>
                <a:cubicBezTo>
                  <a:pt x="273843" y="7167563"/>
                  <a:pt x="14287" y="7305675"/>
                  <a:pt x="14287" y="7429500"/>
                </a:cubicBezTo>
                <a:cubicBezTo>
                  <a:pt x="14287" y="7553325"/>
                  <a:pt x="271462" y="7665244"/>
                  <a:pt x="271462" y="7786688"/>
                </a:cubicBezTo>
                <a:cubicBezTo>
                  <a:pt x="271462" y="7908132"/>
                  <a:pt x="14287" y="8034338"/>
                  <a:pt x="14287" y="8158163"/>
                </a:cubicBezTo>
                <a:cubicBezTo>
                  <a:pt x="14287" y="8281988"/>
                  <a:pt x="142874" y="8405813"/>
                  <a:pt x="271462" y="852963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44572DBF-C8D0-B3A7-E987-48B8BD5F649A}"/>
              </a:ext>
            </a:extLst>
          </p:cNvPr>
          <p:cNvSpPr/>
          <p:nvPr/>
        </p:nvSpPr>
        <p:spPr>
          <a:xfrm rot="16200000">
            <a:off x="6052340" y="-108729"/>
            <a:ext cx="70770" cy="3566201"/>
          </a:xfrm>
          <a:custGeom>
            <a:avLst/>
            <a:gdLst>
              <a:gd name="connsiteX0" fmla="*/ 14287 w 271479"/>
              <a:gd name="connsiteY0" fmla="*/ 0 h 8529638"/>
              <a:gd name="connsiteX1" fmla="*/ 257175 w 271479"/>
              <a:gd name="connsiteY1" fmla="*/ 371475 h 8529638"/>
              <a:gd name="connsiteX2" fmla="*/ 28575 w 271479"/>
              <a:gd name="connsiteY2" fmla="*/ 757238 h 8529638"/>
              <a:gd name="connsiteX3" fmla="*/ 271462 w 271479"/>
              <a:gd name="connsiteY3" fmla="*/ 1114425 h 8529638"/>
              <a:gd name="connsiteX4" fmla="*/ 14287 w 271479"/>
              <a:gd name="connsiteY4" fmla="*/ 1500188 h 8529638"/>
              <a:gd name="connsiteX5" fmla="*/ 257175 w 271479"/>
              <a:gd name="connsiteY5" fmla="*/ 1857375 h 8529638"/>
              <a:gd name="connsiteX6" fmla="*/ 28575 w 271479"/>
              <a:gd name="connsiteY6" fmla="*/ 2228850 h 8529638"/>
              <a:gd name="connsiteX7" fmla="*/ 271462 w 271479"/>
              <a:gd name="connsiteY7" fmla="*/ 2600325 h 8529638"/>
              <a:gd name="connsiteX8" fmla="*/ 28575 w 271479"/>
              <a:gd name="connsiteY8" fmla="*/ 2971800 h 8529638"/>
              <a:gd name="connsiteX9" fmla="*/ 271462 w 271479"/>
              <a:gd name="connsiteY9" fmla="*/ 3343275 h 8529638"/>
              <a:gd name="connsiteX10" fmla="*/ 28575 w 271479"/>
              <a:gd name="connsiteY10" fmla="*/ 3714750 h 8529638"/>
              <a:gd name="connsiteX11" fmla="*/ 257175 w 271479"/>
              <a:gd name="connsiteY11" fmla="*/ 4086225 h 8529638"/>
              <a:gd name="connsiteX12" fmla="*/ 28575 w 271479"/>
              <a:gd name="connsiteY12" fmla="*/ 4457700 h 8529638"/>
              <a:gd name="connsiteX13" fmla="*/ 257175 w 271479"/>
              <a:gd name="connsiteY13" fmla="*/ 4829175 h 8529638"/>
              <a:gd name="connsiteX14" fmla="*/ 14287 w 271479"/>
              <a:gd name="connsiteY14" fmla="*/ 5200650 h 8529638"/>
              <a:gd name="connsiteX15" fmla="*/ 271462 w 271479"/>
              <a:gd name="connsiteY15" fmla="*/ 5572125 h 8529638"/>
              <a:gd name="connsiteX16" fmla="*/ 14287 w 271479"/>
              <a:gd name="connsiteY16" fmla="*/ 5929313 h 8529638"/>
              <a:gd name="connsiteX17" fmla="*/ 271462 w 271479"/>
              <a:gd name="connsiteY17" fmla="*/ 6315075 h 8529638"/>
              <a:gd name="connsiteX18" fmla="*/ 0 w 271479"/>
              <a:gd name="connsiteY18" fmla="*/ 6686550 h 8529638"/>
              <a:gd name="connsiteX19" fmla="*/ 271462 w 271479"/>
              <a:gd name="connsiteY19" fmla="*/ 7043738 h 8529638"/>
              <a:gd name="connsiteX20" fmla="*/ 14287 w 271479"/>
              <a:gd name="connsiteY20" fmla="*/ 7429500 h 8529638"/>
              <a:gd name="connsiteX21" fmla="*/ 271462 w 271479"/>
              <a:gd name="connsiteY21" fmla="*/ 7786688 h 8529638"/>
              <a:gd name="connsiteX22" fmla="*/ 14287 w 271479"/>
              <a:gd name="connsiteY22" fmla="*/ 8158163 h 8529638"/>
              <a:gd name="connsiteX23" fmla="*/ 271462 w 271479"/>
              <a:gd name="connsiteY23" fmla="*/ 8529638 h 8529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71479" h="8529638">
                <a:moveTo>
                  <a:pt x="14287" y="0"/>
                </a:moveTo>
                <a:cubicBezTo>
                  <a:pt x="134540" y="122634"/>
                  <a:pt x="254794" y="245269"/>
                  <a:pt x="257175" y="371475"/>
                </a:cubicBezTo>
                <a:cubicBezTo>
                  <a:pt x="259556" y="497681"/>
                  <a:pt x="26194" y="633413"/>
                  <a:pt x="28575" y="757238"/>
                </a:cubicBezTo>
                <a:cubicBezTo>
                  <a:pt x="30956" y="881063"/>
                  <a:pt x="273843" y="990600"/>
                  <a:pt x="271462" y="1114425"/>
                </a:cubicBezTo>
                <a:cubicBezTo>
                  <a:pt x="269081" y="1238250"/>
                  <a:pt x="16668" y="1376363"/>
                  <a:pt x="14287" y="1500188"/>
                </a:cubicBezTo>
                <a:cubicBezTo>
                  <a:pt x="11906" y="1624013"/>
                  <a:pt x="254794" y="1735931"/>
                  <a:pt x="257175" y="1857375"/>
                </a:cubicBezTo>
                <a:cubicBezTo>
                  <a:pt x="259556" y="1978819"/>
                  <a:pt x="26194" y="2105025"/>
                  <a:pt x="28575" y="2228850"/>
                </a:cubicBezTo>
                <a:cubicBezTo>
                  <a:pt x="30956" y="2352675"/>
                  <a:pt x="271462" y="2476500"/>
                  <a:pt x="271462" y="2600325"/>
                </a:cubicBezTo>
                <a:cubicBezTo>
                  <a:pt x="271462" y="2724150"/>
                  <a:pt x="28575" y="2847975"/>
                  <a:pt x="28575" y="2971800"/>
                </a:cubicBezTo>
                <a:cubicBezTo>
                  <a:pt x="28575" y="3095625"/>
                  <a:pt x="271462" y="3219450"/>
                  <a:pt x="271462" y="3343275"/>
                </a:cubicBezTo>
                <a:cubicBezTo>
                  <a:pt x="271462" y="3467100"/>
                  <a:pt x="30956" y="3590925"/>
                  <a:pt x="28575" y="3714750"/>
                </a:cubicBezTo>
                <a:cubicBezTo>
                  <a:pt x="26194" y="3838575"/>
                  <a:pt x="257175" y="3962400"/>
                  <a:pt x="257175" y="4086225"/>
                </a:cubicBezTo>
                <a:cubicBezTo>
                  <a:pt x="257175" y="4210050"/>
                  <a:pt x="28575" y="4333875"/>
                  <a:pt x="28575" y="4457700"/>
                </a:cubicBezTo>
                <a:cubicBezTo>
                  <a:pt x="28575" y="4581525"/>
                  <a:pt x="259556" y="4705350"/>
                  <a:pt x="257175" y="4829175"/>
                </a:cubicBezTo>
                <a:cubicBezTo>
                  <a:pt x="254794" y="4953000"/>
                  <a:pt x="11906" y="5076825"/>
                  <a:pt x="14287" y="5200650"/>
                </a:cubicBezTo>
                <a:cubicBezTo>
                  <a:pt x="16668" y="5324475"/>
                  <a:pt x="271462" y="5450681"/>
                  <a:pt x="271462" y="5572125"/>
                </a:cubicBezTo>
                <a:cubicBezTo>
                  <a:pt x="271462" y="5693569"/>
                  <a:pt x="14287" y="5805488"/>
                  <a:pt x="14287" y="5929313"/>
                </a:cubicBezTo>
                <a:cubicBezTo>
                  <a:pt x="14287" y="6053138"/>
                  <a:pt x="273843" y="6188869"/>
                  <a:pt x="271462" y="6315075"/>
                </a:cubicBezTo>
                <a:cubicBezTo>
                  <a:pt x="269081" y="6441281"/>
                  <a:pt x="0" y="6565106"/>
                  <a:pt x="0" y="6686550"/>
                </a:cubicBezTo>
                <a:cubicBezTo>
                  <a:pt x="0" y="6807994"/>
                  <a:pt x="269081" y="6919913"/>
                  <a:pt x="271462" y="7043738"/>
                </a:cubicBezTo>
                <a:cubicBezTo>
                  <a:pt x="273843" y="7167563"/>
                  <a:pt x="14287" y="7305675"/>
                  <a:pt x="14287" y="7429500"/>
                </a:cubicBezTo>
                <a:cubicBezTo>
                  <a:pt x="14287" y="7553325"/>
                  <a:pt x="271462" y="7665244"/>
                  <a:pt x="271462" y="7786688"/>
                </a:cubicBezTo>
                <a:cubicBezTo>
                  <a:pt x="271462" y="7908132"/>
                  <a:pt x="14287" y="8034338"/>
                  <a:pt x="14287" y="8158163"/>
                </a:cubicBezTo>
                <a:cubicBezTo>
                  <a:pt x="14287" y="8281988"/>
                  <a:pt x="142874" y="8405813"/>
                  <a:pt x="271462" y="852963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86B7482-C47A-41C7-262E-E7E81334A033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/>
              <a:t>【３年</a:t>
            </a:r>
            <a:r>
              <a:rPr lang="ja-JP" altLang="en-US" sz="1800"/>
              <a:t>１</a:t>
            </a:r>
            <a:r>
              <a:rPr lang="en-US" altLang="ja-JP" sz="1800" dirty="0"/>
              <a:t>.</a:t>
            </a:r>
            <a:r>
              <a:rPr lang="ja-JP" altLang="ja-JP" sz="1800"/>
              <a:t>かけ算】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4021421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55A1B-7FD8-585C-3690-77A18F1CC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FF3139A-A7AF-BAE3-35DD-5D2FA35A3D48}"/>
              </a:ext>
            </a:extLst>
          </p:cNvPr>
          <p:cNvSpPr txBox="1"/>
          <p:nvPr/>
        </p:nvSpPr>
        <p:spPr>
          <a:xfrm>
            <a:off x="881726" y="543726"/>
            <a:ext cx="103789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2800" dirty="0"/>
              <a:t>答えが</a:t>
            </a:r>
            <a:r>
              <a:rPr lang="en-US" altLang="ja-JP" sz="2800" dirty="0"/>
              <a:t>12</a:t>
            </a:r>
            <a:r>
              <a:rPr lang="ja-JP" altLang="ja-JP" sz="2800" dirty="0"/>
              <a:t>になる</a:t>
            </a:r>
            <a:r>
              <a:rPr lang="ja-JP" altLang="en-US" sz="2800" dirty="0"/>
              <a:t>かけ算の式を「</a:t>
            </a:r>
            <a:r>
              <a:rPr lang="en-US" altLang="ja-JP" sz="2800" dirty="0"/>
              <a:t> 12</a:t>
            </a:r>
            <a:r>
              <a:rPr lang="ja-JP" altLang="en-US" sz="2800" dirty="0"/>
              <a:t>＝○</a:t>
            </a:r>
            <a:r>
              <a:rPr lang="en-US" altLang="ja-JP" sz="2800" dirty="0"/>
              <a:t>×</a:t>
            </a:r>
            <a:r>
              <a:rPr lang="ja-JP" altLang="en-US" sz="2800" dirty="0"/>
              <a:t>□</a:t>
            </a:r>
            <a:r>
              <a:rPr lang="en-US" altLang="ja-JP" sz="2800" dirty="0"/>
              <a:t> </a:t>
            </a:r>
            <a:r>
              <a:rPr lang="ja-JP" altLang="en-US" sz="2800" dirty="0"/>
              <a:t>」の形で</a:t>
            </a:r>
            <a:r>
              <a:rPr lang="ja-JP" altLang="ja-JP" sz="2800" dirty="0"/>
              <a:t>１つ</a:t>
            </a:r>
            <a:r>
              <a:rPr lang="ja-JP" altLang="en-US" sz="2800" dirty="0"/>
              <a:t>書きましょう。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91E76B5-CAFA-A140-D90D-29C9CC65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C9BE03-F1DA-3572-7A22-576FCCB3D193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 dirty="0"/>
              <a:t>【２年</a:t>
            </a:r>
            <a:r>
              <a:rPr lang="en-US" altLang="ja-JP" sz="1800" dirty="0"/>
              <a:t>11.12.</a:t>
            </a:r>
            <a:r>
              <a:rPr lang="ja-JP" altLang="ja-JP" sz="1800" dirty="0"/>
              <a:t>かけ算】</a:t>
            </a:r>
          </a:p>
        </p:txBody>
      </p:sp>
    </p:spTree>
    <p:extLst>
      <p:ext uri="{BB962C8B-B14F-4D97-AF65-F5344CB8AC3E}">
        <p14:creationId xmlns:p14="http://schemas.microsoft.com/office/powerpoint/2010/main" val="240830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AF09E-1C92-75CF-EA0E-8568EEADC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AD61ACD-5AE1-2F56-6864-B43D02ED910D}"/>
              </a:ext>
            </a:extLst>
          </p:cNvPr>
          <p:cNvSpPr txBox="1"/>
          <p:nvPr/>
        </p:nvSpPr>
        <p:spPr>
          <a:xfrm>
            <a:off x="881726" y="543726"/>
            <a:ext cx="103789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2800" dirty="0"/>
              <a:t>①にあてはまる数を</a:t>
            </a:r>
            <a:r>
              <a:rPr lang="ja-JP" altLang="en-US" sz="2800" dirty="0"/>
              <a:t>書き</a:t>
            </a:r>
            <a:r>
              <a:rPr lang="ja-JP" altLang="ja-JP" sz="2800" dirty="0"/>
              <a:t>ましょう。</a:t>
            </a:r>
            <a:endParaRPr lang="en-US" altLang="ja-JP" sz="2800" dirty="0"/>
          </a:p>
          <a:p>
            <a:pPr lvl="0"/>
            <a:r>
              <a:rPr lang="ja-JP" altLang="ja-JP" sz="2800" dirty="0"/>
              <a:t>８×（①）＝</a:t>
            </a:r>
            <a:r>
              <a:rPr lang="en-US" altLang="ja-JP" sz="2800" dirty="0"/>
              <a:t>56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DA0F77F-2358-7586-B20C-1A8D65F5D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5246E8C-6AC2-9D21-CF80-8419CB7D2BE4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/>
              <a:t>【３年</a:t>
            </a:r>
            <a:r>
              <a:rPr lang="ja-JP" altLang="en-US" sz="1800"/>
              <a:t>１</a:t>
            </a:r>
            <a:r>
              <a:rPr lang="en-US" altLang="ja-JP" sz="1800" dirty="0"/>
              <a:t>.</a:t>
            </a:r>
            <a:r>
              <a:rPr lang="ja-JP" altLang="ja-JP" sz="1800"/>
              <a:t>かけ算】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407996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6613A-5672-210E-05FF-6C2B2F8F9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29FE8E3-5239-DA5C-78AB-C4F2A6BEB441}"/>
              </a:ext>
            </a:extLst>
          </p:cNvPr>
          <p:cNvSpPr txBox="1"/>
          <p:nvPr/>
        </p:nvSpPr>
        <p:spPr>
          <a:xfrm>
            <a:off x="881726" y="543726"/>
            <a:ext cx="103789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/>
              <a:t>12</a:t>
            </a:r>
            <a:r>
              <a:rPr lang="ja-JP" altLang="ja-JP" sz="2800"/>
              <a:t>×５を計算しましょう。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BB5D722-3B08-EC1A-A4ED-2A1101D81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7EFE0DD-8767-E6F7-13D5-994B949DB584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/>
              <a:t>【３年</a:t>
            </a:r>
            <a:r>
              <a:rPr lang="ja-JP" altLang="en-US" sz="1800"/>
              <a:t>１</a:t>
            </a:r>
            <a:r>
              <a:rPr lang="en-US" altLang="ja-JP" sz="1800" dirty="0"/>
              <a:t>.</a:t>
            </a:r>
            <a:r>
              <a:rPr lang="ja-JP" altLang="ja-JP" sz="1800"/>
              <a:t>かけ算】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2434373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BC627-72E6-5CFB-4FAD-A0933D1F5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4009F23-E814-685F-5D5F-BDD26ADA25FB}"/>
              </a:ext>
            </a:extLst>
          </p:cNvPr>
          <p:cNvSpPr txBox="1"/>
          <p:nvPr/>
        </p:nvSpPr>
        <p:spPr>
          <a:xfrm>
            <a:off x="881726" y="543726"/>
            <a:ext cx="103789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/>
              <a:t>36</a:t>
            </a:r>
            <a:r>
              <a:rPr lang="ja-JP" altLang="ja-JP" sz="2800" dirty="0"/>
              <a:t>÷２を計算</a:t>
            </a:r>
            <a:r>
              <a:rPr lang="ja-JP" altLang="ja-JP" sz="2800"/>
              <a:t>しましょう。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F225442-EB95-3790-6E8D-60975EEED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34E185A-24A4-DA12-3154-9906B821A8FD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/>
              <a:t>【３年</a:t>
            </a:r>
            <a:r>
              <a:rPr lang="ja-JP" altLang="en-US" sz="1800"/>
              <a:t>３</a:t>
            </a:r>
            <a:r>
              <a:rPr lang="en-US" altLang="ja-JP" sz="1800" dirty="0"/>
              <a:t>.</a:t>
            </a:r>
            <a:r>
              <a:rPr lang="ja-JP" altLang="ja-JP" sz="1800"/>
              <a:t>わり算】【４年</a:t>
            </a:r>
            <a:r>
              <a:rPr lang="ja-JP" altLang="en-US" sz="1800"/>
              <a:t>３</a:t>
            </a:r>
            <a:r>
              <a:rPr lang="en-US" altLang="ja-JP" sz="1800" dirty="0"/>
              <a:t>.</a:t>
            </a:r>
            <a:r>
              <a:rPr lang="ja-JP" altLang="ja-JP" sz="1800"/>
              <a:t>わり算の筆算】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3127189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3745B-4CCD-FB53-4FCA-9D4D209ED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2757F73-C152-17C0-27BA-55B32A58F004}"/>
              </a:ext>
            </a:extLst>
          </p:cNvPr>
          <p:cNvSpPr txBox="1"/>
          <p:nvPr/>
        </p:nvSpPr>
        <p:spPr>
          <a:xfrm>
            <a:off x="881726" y="543726"/>
            <a:ext cx="103789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800" dirty="0"/>
              <a:t>計算「</a:t>
            </a:r>
            <a:r>
              <a:rPr lang="en-US" altLang="ja-JP" sz="2800" dirty="0"/>
              <a:t>75</a:t>
            </a:r>
            <a:r>
              <a:rPr lang="ja-JP" altLang="ja-JP" sz="2800" dirty="0"/>
              <a:t>÷２＝</a:t>
            </a:r>
            <a:r>
              <a:rPr lang="en-US" altLang="ja-JP" sz="2800" dirty="0"/>
              <a:t>37</a:t>
            </a:r>
            <a:r>
              <a:rPr lang="ja-JP" altLang="ja-JP" sz="2800" dirty="0"/>
              <a:t>あまり１」のけん算をします。</a:t>
            </a:r>
            <a:endParaRPr lang="en-US" altLang="ja-JP" sz="2800" dirty="0"/>
          </a:p>
          <a:p>
            <a:r>
              <a:rPr lang="ja-JP" altLang="ja-JP" sz="2800"/>
              <a:t>２</a:t>
            </a:r>
            <a:r>
              <a:rPr lang="ja-JP" altLang="ja-JP" sz="2800" dirty="0"/>
              <a:t>×</a:t>
            </a:r>
            <a:r>
              <a:rPr lang="ja-JP" altLang="en-US" sz="2800" dirty="0"/>
              <a:t>□</a:t>
            </a:r>
            <a:r>
              <a:rPr lang="ja-JP" altLang="ja-JP" sz="2800" dirty="0"/>
              <a:t>＋（</a:t>
            </a:r>
            <a:r>
              <a:rPr lang="ja-JP" altLang="en-US" sz="2800" dirty="0"/>
              <a:t>①</a:t>
            </a:r>
            <a:r>
              <a:rPr lang="ja-JP" altLang="ja-JP" sz="2800" dirty="0"/>
              <a:t>）＝</a:t>
            </a:r>
            <a:r>
              <a:rPr lang="en-US" altLang="ja-JP" sz="2800" dirty="0"/>
              <a:t>75</a:t>
            </a:r>
            <a:endParaRPr lang="ja-JP" altLang="ja-JP" sz="2800" dirty="0"/>
          </a:p>
          <a:p>
            <a:pPr lvl="0"/>
            <a:r>
              <a:rPr lang="ja-JP" altLang="en-US" sz="2800" dirty="0"/>
              <a:t>①</a:t>
            </a:r>
            <a:r>
              <a:rPr lang="ja-JP" altLang="ja-JP" sz="2800" dirty="0"/>
              <a:t>にあてはまる数を</a:t>
            </a:r>
            <a:r>
              <a:rPr lang="ja-JP" altLang="ja-JP" sz="2800"/>
              <a:t>書きましょう。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0A4077F-2633-B7E2-E036-B3E95BE1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485EC1-4A82-5734-33DF-1E79F0B0CBFB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/>
              <a:t>【４年</a:t>
            </a:r>
            <a:r>
              <a:rPr lang="ja-JP" altLang="en-US" sz="1800"/>
              <a:t>３</a:t>
            </a:r>
            <a:r>
              <a:rPr lang="en-US" altLang="ja-JP" sz="1800" dirty="0"/>
              <a:t>.</a:t>
            </a:r>
            <a:r>
              <a:rPr lang="ja-JP" altLang="ja-JP" sz="1800"/>
              <a:t>わり算の筆算】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1986571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5d159fe56d51b4adaebda81f45ea86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23f1cbe5be2e39d01ca3936c24780873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Props1.xml><?xml version="1.0" encoding="utf-8"?>
<ds:datastoreItem xmlns:ds="http://schemas.openxmlformats.org/officeDocument/2006/customXml" ds:itemID="{CCBB6AA3-5BDF-4FFC-8E4A-21D84824FE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74E638-A003-43C4-955F-6C30D3E234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d21fbe-0215-4329-b29a-4bd358d22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F3A2F3-6CD8-4717-9992-B8136E6E3ECA}">
  <ds:schemaRefs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60d21fbe-0215-4329-b29a-4bd358d22447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1976</TotalTime>
  <Words>551</Words>
  <Application>Microsoft Office PowerPoint</Application>
  <PresentationFormat>ワイド画面</PresentationFormat>
  <Paragraphs>96</Paragraphs>
  <Slides>15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BIZ UDゴシック</vt:lpstr>
      <vt:lpstr>游ゴシック</vt:lpstr>
      <vt:lpstr>游明朝</vt:lpstr>
      <vt:lpstr>Arial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宮城県総合教育センター</dc:creator>
  <cp:revision>45</cp:revision>
  <cp:lastPrinted>2026-03-11T05:19:45Z</cp:lastPrinted>
  <dcterms:created xsi:type="dcterms:W3CDTF">2025-08-29T05:34:34Z</dcterms:created>
  <dcterms:modified xsi:type="dcterms:W3CDTF">2026-03-12T02:35:28Z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