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6" r:id="rId3"/>
    <p:sldId id="258" r:id="rId4"/>
    <p:sldId id="259" r:id="rId5"/>
  </p:sldIdLst>
  <p:sldSz cx="9144000" cy="6858000" type="screen4x3"/>
  <p:notesSz cx="6738938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3018" y="-102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「場合に応じて安全に避難しよう」プレゼンテーション資料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0206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7172" y="9377316"/>
            <a:ext cx="2920206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88C6E-2B95-4B0F-B267-2A8BB825C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5100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「場合に応じて安全に避難しよう」プレゼンテーション資料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7172" y="0"/>
            <a:ext cx="2920206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57C47-7EAF-4C23-BC69-8100FF493566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4" y="4689515"/>
            <a:ext cx="539115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0206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7172" y="9377316"/>
            <a:ext cx="2920206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767D4-195C-4637-A634-177227CE6D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31963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767D4-195C-4637-A634-177227CE6D28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「場合に応じて安全に避難しよう」プレゼンテーション資料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89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892-3B65-47CC-9360-0276EB7C1390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71B-03D2-4D74-93AC-DCD93ACC2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5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892-3B65-47CC-9360-0276EB7C1390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71B-03D2-4D74-93AC-DCD93ACC2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29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892-3B65-47CC-9360-0276EB7C1390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71B-03D2-4D74-93AC-DCD93ACC2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02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892-3B65-47CC-9360-0276EB7C1390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71B-03D2-4D74-93AC-DCD93ACC2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55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892-3B65-47CC-9360-0276EB7C1390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71B-03D2-4D74-93AC-DCD93ACC2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06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892-3B65-47CC-9360-0276EB7C1390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71B-03D2-4D74-93AC-DCD93ACC2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66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892-3B65-47CC-9360-0276EB7C1390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71B-03D2-4D74-93AC-DCD93ACC2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39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892-3B65-47CC-9360-0276EB7C1390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71B-03D2-4D74-93AC-DCD93ACC2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95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892-3B65-47CC-9360-0276EB7C1390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71B-03D2-4D74-93AC-DCD93ACC2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4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892-3B65-47CC-9360-0276EB7C1390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71B-03D2-4D74-93AC-DCD93ACC2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22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892-3B65-47CC-9360-0276EB7C1390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871B-03D2-4D74-93AC-DCD93ACC2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87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18892-3B65-47CC-9360-0276EB7C1390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8871B-03D2-4D74-93AC-DCD93ACC23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34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1" y="281828"/>
            <a:ext cx="8392459" cy="629434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869086" y="5661248"/>
            <a:ext cx="5943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給食室前</a:t>
            </a:r>
            <a:endParaRPr kumimoji="1" lang="ja-JP" altLang="en-US" sz="44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81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6" y="320824"/>
            <a:ext cx="8288469" cy="621635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869086" y="5661248"/>
            <a:ext cx="5943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1</a:t>
            </a:r>
            <a:r>
              <a:rPr kumimoji="1" lang="ja-JP" altLang="en-US" sz="44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号校舎に行くろうか</a:t>
            </a:r>
            <a:endParaRPr kumimoji="1" lang="ja-JP" altLang="en-US" sz="44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939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8" y="311810"/>
            <a:ext cx="8310885" cy="623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086182" y="5661248"/>
            <a:ext cx="29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昇降口</a:t>
            </a:r>
            <a:endParaRPr kumimoji="1" lang="ja-JP" altLang="en-US" sz="44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90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432266" cy="33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539411" cy="340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8445" y="2890531"/>
            <a:ext cx="4673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1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号校舎に行くろうか</a:t>
            </a:r>
            <a:endParaRPr kumimoji="1" lang="ja-JP" altLang="en-US" sz="32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2080" y="5920766"/>
            <a:ext cx="29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昇降口</a:t>
            </a:r>
            <a:endParaRPr kumimoji="1" lang="ja-JP" altLang="en-US" sz="32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94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</Words>
  <Application>Microsoft Office PowerPoint</Application>
  <PresentationFormat>画面に合わせる (4:3)</PresentationFormat>
  <Paragraphs>7</Paragraphs>
  <Slides>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宮城県総合教育センター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宮城県総合教育センター</dc:creator>
  <cp:lastModifiedBy>宮城県総合教育センター</cp:lastModifiedBy>
  <cp:revision>7</cp:revision>
  <cp:lastPrinted>2017-12-22T04:38:14Z</cp:lastPrinted>
  <dcterms:created xsi:type="dcterms:W3CDTF">2017-10-24T00:11:35Z</dcterms:created>
  <dcterms:modified xsi:type="dcterms:W3CDTF">2017-12-22T04:38:15Z</dcterms:modified>
</cp:coreProperties>
</file>